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309" r:id="rId4"/>
    <p:sldId id="310" r:id="rId5"/>
    <p:sldId id="265" r:id="rId6"/>
    <p:sldId id="368" r:id="rId7"/>
    <p:sldId id="314" r:id="rId8"/>
    <p:sldId id="284" r:id="rId9"/>
    <p:sldId id="377" r:id="rId10"/>
    <p:sldId id="369" r:id="rId11"/>
    <p:sldId id="268" r:id="rId12"/>
    <p:sldId id="296" r:id="rId13"/>
    <p:sldId id="378" r:id="rId14"/>
    <p:sldId id="321" r:id="rId15"/>
    <p:sldId id="371" r:id="rId16"/>
    <p:sldId id="260" r:id="rId17"/>
    <p:sldId id="376" r:id="rId18"/>
    <p:sldId id="375" r:id="rId19"/>
    <p:sldId id="308" r:id="rId20"/>
    <p:sldId id="300" r:id="rId21"/>
    <p:sldId id="370" r:id="rId22"/>
    <p:sldId id="316" r:id="rId23"/>
    <p:sldId id="381" r:id="rId24"/>
    <p:sldId id="283" r:id="rId25"/>
    <p:sldId id="379" r:id="rId26"/>
    <p:sldId id="289" r:id="rId27"/>
    <p:sldId id="319" r:id="rId28"/>
    <p:sldId id="364" r:id="rId29"/>
    <p:sldId id="332" r:id="rId30"/>
    <p:sldId id="380" r:id="rId31"/>
    <p:sldId id="374" r:id="rId32"/>
    <p:sldId id="356" r:id="rId33"/>
    <p:sldId id="315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 tony" initials="yt" lastIdx="1" clrIdx="0">
    <p:extLst>
      <p:ext uri="{19B8F6BF-5375-455C-9EA6-DF929625EA0E}">
        <p15:presenceInfo xmlns:p15="http://schemas.microsoft.com/office/powerpoint/2012/main" userId="d831102397ae95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37A6-D66F-4E33-A19C-AA470AF6DD70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345A9-2933-4681-A31A-3E2BB512CE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6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60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Dans </a:t>
            </a:r>
            <a:r>
              <a:rPr lang="en-GB" dirty="0" err="1"/>
              <a:t>l’introduction</a:t>
            </a:r>
            <a:r>
              <a:rPr lang="en-GB" dirty="0"/>
              <a:t> general, on </a:t>
            </a:r>
            <a:r>
              <a:rPr lang="en-GB" dirty="0" err="1"/>
              <a:t>va</a:t>
            </a:r>
            <a:r>
              <a:rPr lang="en-GB" dirty="0"/>
              <a:t> presentation </a:t>
            </a:r>
            <a:r>
              <a:rPr lang="en-GB" dirty="0" err="1"/>
              <a:t>l’entreprise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bref</a:t>
            </a:r>
            <a:r>
              <a:rPr lang="en-GB" dirty="0"/>
              <a:t>, genre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grande chaîne internationale de restaurants, celle ou celui qui va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va formuler ces mots selon sa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tout fois en restant dans le cadre du projet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48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63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28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57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38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77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15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61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550BB1-92EB-5729-01B6-2E0878F7F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593382-6FB6-41EF-4104-72669BE65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F9D7A-F594-BF10-EAD5-A74272C7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77BD29-22D7-2BBC-1DB1-4E703CBD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F98225-0867-A853-BADE-75E45D88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40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27757-172A-F022-39E0-7AEA31A3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B11776-5216-BB48-D03F-207DEE0EE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D44CBA-81A1-2F2B-EC5D-E3B3DF79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AC31F8-9D0A-4EDD-A22E-3AAA8DA0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8EDED9-8695-A59A-409A-D70291C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3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BC584-AC1A-FEF6-6588-B3EE0A855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B2CC4A-ABF4-8991-E817-70FD2A4D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1F4E7-AE3D-48E5-5873-929CE12F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1C4A63-54A0-E548-1E8C-053DD8C8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4B45A-C456-3EDE-A6D3-ACECE35A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61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0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216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16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363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799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3" y="3056200"/>
            <a:ext cx="8041107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3" y="3733616"/>
            <a:ext cx="804110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8" y="719968"/>
            <a:ext cx="3671865" cy="385011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8" y="829551"/>
            <a:ext cx="2320229" cy="385011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1" y="6106989"/>
            <a:ext cx="2427703" cy="385011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1" y="6251005"/>
            <a:ext cx="1938140" cy="385011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9" cy="385011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5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1786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41" y="350046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5" y="153161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9" y="352679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7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0249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78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2A86A6-0C56-D4E5-FAD1-675369CA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7FE6D-6966-B255-69B2-EFDE8A20C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4EE12-6B80-5A8E-DEBE-7CB28C79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A3F07D-735B-C01D-CA48-921AB0CE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30A44-8AAE-AC1D-1A00-6AD0B8B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036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6" y="4452597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7182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6" y="340046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7" y="3960948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1405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30" y="3170583"/>
            <a:ext cx="10895743" cy="31308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482480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8" y="357300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3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074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5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6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7" y="2132436"/>
            <a:ext cx="1947507" cy="3634875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5" y="2132436"/>
            <a:ext cx="1947507" cy="3634875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3"/>
            <a:ext cx="1594211" cy="2605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2" y="2689413"/>
            <a:ext cx="1594211" cy="2605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7" y="288234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60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50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517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8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2623727" y="387763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681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1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8" y="599614"/>
            <a:ext cx="4477497" cy="5658775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77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A7F5C-6BD7-C634-33E9-DD9AE7B4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128B0-A74D-657B-E04E-C93AEE8F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52C89-1CD1-76B1-A768-72867898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625A2-DE69-1B3F-4DDC-4577E0DF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C3B9A5-0379-373B-6AB3-1C28558D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427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2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6"/>
            <a:ext cx="885327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7" y="3960948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7294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3" y="3056200"/>
            <a:ext cx="8041107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3" y="3733616"/>
            <a:ext cx="804110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8" y="719968"/>
            <a:ext cx="3671865" cy="385011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8" y="829551"/>
            <a:ext cx="2320229" cy="385011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1" y="6106989"/>
            <a:ext cx="2427703" cy="385011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1" y="6251005"/>
            <a:ext cx="1938140" cy="385011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9" cy="385011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5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8855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313DF-57B2-7A0A-4D5D-02EBC28C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0345B2-D35F-589F-FDED-34A5F11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EFDA72-ACCE-D456-425C-329CEA96A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DF8432-0421-5652-5F68-63CC12BE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94D5D-5779-5D71-EC96-E4A7D007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EC136D-4F33-469F-82EC-8C9A35C3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87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A19A95-D286-BE9D-133E-DFE323D7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CD6E12-A090-188A-B297-977C3625C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6F3468-5C86-5489-3221-D8B69001F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8279D9-F93C-4042-F63A-A433362C5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7C0A9FE-D384-B413-C77E-18C483DE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DBFD983-66D6-FE5B-F127-18775CC3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056AB2C-D758-82AC-D7DE-47002EB1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965BFB-CB31-483C-868D-50494350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10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19CDE-2F64-AC54-981E-07F8AD4A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8B9B88-06B0-02DC-F05C-2E97DF16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275B54-558D-A8E2-70FC-02341209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9F5411-03AE-69D6-BA36-E3E01E9E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46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432F5E-E4B6-0B0D-F708-E24C8FB6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1B7D57-9296-56E5-2E62-B66DA335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9099B-E659-7A03-A248-36DF263C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8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3CFD4-BCB2-FB66-BC53-D519AB35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96615-1DC4-8481-189F-E8469857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F8DE2A-06E2-3CCC-98F4-1A2785F44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B0CBD4-0DF5-B6E7-8DA5-B6FB901F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A6926C-3A9E-74E1-ACFE-6C2BD9C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6E3F9-ED6A-100B-169D-D2EF87A3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58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E45A8-AA9C-F3F4-CBAE-6E89991E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52099DF-8443-FAC8-1ADE-FE8120AE2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BEC059-6339-D69B-448A-289DA7D52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53467-D27D-5001-07C2-AEDCAEFF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F9CAD5-75DC-A1A1-42CA-BBD139D7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E60BAC-292E-52C9-D02B-A7F61B5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74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EC1D828-C141-5A26-5EDA-6CB1DB03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204060-6EFC-8F41-362C-8601E7535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9919E-865A-05DB-683B-1CED0C815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3E6E0-973B-76EF-32A1-2D856485E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2ABAE5-7C8A-D31A-F49A-C1FEFCA9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39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1" r:id="rId30"/>
    <p:sldLayoutId id="2147483682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3.wdp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fif"/><Relationship Id="rId4" Type="http://schemas.openxmlformats.org/officeDocument/2006/relationships/image" Target="../media/image18.jf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70711" y="706135"/>
            <a:ext cx="10800523" cy="263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4667" b="1" dirty="0">
                <a:solidFill>
                  <a:srgbClr val="FFC000"/>
                </a:solidFill>
                <a:latin typeface="Bahnschrift" panose="020B0502040204020203" pitchFamily="34" charset="0"/>
              </a:rPr>
              <a:t>PROJET PROGRAMMATION SYSTÈME ET OBJECT(,NET)</a:t>
            </a:r>
            <a:br>
              <a:rPr lang="fr-FR" sz="7200" b="1" dirty="0">
                <a:solidFill>
                  <a:srgbClr val="FF0000"/>
                </a:solidFill>
                <a:latin typeface="Bahnschrift" panose="020B0502040204020203" pitchFamily="34" charset="0"/>
              </a:rPr>
            </a:br>
            <a:endParaRPr lang="en-US" altLang="ko-KR" sz="7200" b="1" dirty="0">
              <a:solidFill>
                <a:srgbClr val="FF0000"/>
              </a:solidFill>
              <a:latin typeface="Bahnschrift" panose="020B0502040204020203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3610F-14DF-4B7A-AED2-D6707810A6F9}"/>
              </a:ext>
            </a:extLst>
          </p:cNvPr>
          <p:cNvSpPr txBox="1"/>
          <p:nvPr/>
        </p:nvSpPr>
        <p:spPr>
          <a:xfrm>
            <a:off x="6878679" y="4000841"/>
            <a:ext cx="4992555" cy="103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733" b="1" dirty="0"/>
              <a:t>« Master Chef Info » 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29E73-B979-4DB5-B075-DFDEB1A9BCA5}"/>
              </a:ext>
            </a:extLst>
          </p:cNvPr>
          <p:cNvSpPr txBox="1"/>
          <p:nvPr/>
        </p:nvSpPr>
        <p:spPr>
          <a:xfrm>
            <a:off x="112087" y="4929140"/>
            <a:ext cx="4566782" cy="304698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Présenté par:</a:t>
            </a:r>
            <a:br>
              <a:rPr lang="fr-FR" sz="2400" b="1" dirty="0">
                <a:solidFill>
                  <a:schemeClr val="bg1"/>
                </a:solidFill>
              </a:rPr>
            </a:br>
            <a:r>
              <a:rPr lang="fr-FR" sz="2400" b="1" dirty="0">
                <a:solidFill>
                  <a:schemeClr val="bg1"/>
                </a:solidFill>
              </a:rPr>
              <a:t>MAGNIFOUET ZEFACK MAIVA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TCHIFFO AXCLE FLORENT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DOKOULA YANN TONY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SYAPZE YVES</a:t>
            </a:r>
            <a:br>
              <a:rPr lang="fr-FR" sz="2400" b="1" dirty="0">
                <a:solidFill>
                  <a:schemeClr val="bg1"/>
                </a:solidFill>
              </a:rPr>
            </a:b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DCEDE-24B5-43BA-BFBE-09DE9364C9F9}"/>
              </a:ext>
            </a:extLst>
          </p:cNvPr>
          <p:cNvSpPr/>
          <p:nvPr/>
        </p:nvSpPr>
        <p:spPr>
          <a:xfrm>
            <a:off x="8976320" y="563724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ndara-Bold"/>
              </a:rPr>
              <a:t>Sous la Supervision de :</a:t>
            </a:r>
            <a:br>
              <a:rPr lang="fr-FR" sz="2400" b="1" dirty="0">
                <a:solidFill>
                  <a:schemeClr val="bg1"/>
                </a:solidFill>
                <a:latin typeface="Candara-Bold"/>
              </a:rPr>
            </a:b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>Mr TAWAMBA LORINCE</a:t>
            </a:r>
            <a:b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>Mr OJONG HUMPREY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10155-8662-464C-8DEE-D7CDD3746A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" y="-123395"/>
            <a:ext cx="2354323" cy="753533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AE2194-5C6B-412D-B376-A2C0B03174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80" y="-83805"/>
            <a:ext cx="2738120" cy="78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3755462-2B5F-4C6B-A7EE-2992A51A68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r="18342"/>
          <a:stretch>
            <a:fillRect/>
          </a:stretch>
        </p:blipFill>
        <p:spPr>
          <a:xfrm>
            <a:off x="2" y="0"/>
            <a:ext cx="651168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53380" y="3036472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4F8BB5-D23A-4315-B3E7-2BF94C62AC18}"/>
              </a:ext>
            </a:extLst>
          </p:cNvPr>
          <p:cNvSpPr/>
          <p:nvPr/>
        </p:nvSpPr>
        <p:spPr>
          <a:xfrm>
            <a:off x="5135893" y="7215"/>
            <a:ext cx="7341307" cy="6858000"/>
          </a:xfrm>
          <a:prstGeom prst="rect">
            <a:avLst/>
          </a:pr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6208321" y="1245675"/>
            <a:ext cx="56940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ko-KR" sz="54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ANALYSE ET PLANNIFICATION</a:t>
            </a: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8802517-8FA3-4FB6-97EF-E8D3630F6CF1}"/>
              </a:ext>
            </a:extLst>
          </p:cNvPr>
          <p:cNvSpPr txBox="1"/>
          <p:nvPr/>
        </p:nvSpPr>
        <p:spPr>
          <a:xfrm>
            <a:off x="6192904" y="3526792"/>
            <a:ext cx="5097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-Critique de </a:t>
            </a:r>
            <a:r>
              <a:rPr lang="en-US" sz="2000" spc="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l’existant</a:t>
            </a:r>
            <a:endParaRPr lang="en-US" sz="2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-Planning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-Durée du Projet</a:t>
            </a: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9006D-F2B1-4963-ACE4-CF37A13F0348}"/>
              </a:ext>
            </a:extLst>
          </p:cNvPr>
          <p:cNvSpPr/>
          <p:nvPr/>
        </p:nvSpPr>
        <p:spPr>
          <a:xfrm>
            <a:off x="6352685" y="2892280"/>
            <a:ext cx="1152128" cy="189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C2EC08-0F38-C725-46D5-09CFCEA75B8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09949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>
            <a:extLst>
              <a:ext uri="{FF2B5EF4-FFF2-40B4-BE49-F238E27FC236}">
                <a16:creationId xmlns:a16="http://schemas.microsoft.com/office/drawing/2014/main" id="{19BC766F-CAF0-4316-AAC2-B19500939E20}"/>
              </a:ext>
            </a:extLst>
          </p:cNvPr>
          <p:cNvGrpSpPr/>
          <p:nvPr/>
        </p:nvGrpSpPr>
        <p:grpSpPr>
          <a:xfrm rot="19999134">
            <a:off x="2427008" y="1304793"/>
            <a:ext cx="4271329" cy="2361057"/>
            <a:chOff x="1548974" y="3079480"/>
            <a:chExt cx="2704457" cy="1559403"/>
          </a:xfrm>
        </p:grpSpPr>
        <p:sp>
          <p:nvSpPr>
            <p:cNvPr id="27" name="Donut 1">
              <a:extLst>
                <a:ext uri="{FF2B5EF4-FFF2-40B4-BE49-F238E27FC236}">
                  <a16:creationId xmlns:a16="http://schemas.microsoft.com/office/drawing/2014/main" id="{B93A1C99-6AF2-4BC0-BEF6-80D476DFEE32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Donut 18">
              <a:extLst>
                <a:ext uri="{FF2B5EF4-FFF2-40B4-BE49-F238E27FC236}">
                  <a16:creationId xmlns:a16="http://schemas.microsoft.com/office/drawing/2014/main" id="{561C289E-4299-4A61-BC16-FB1EB4259A46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E3FD2940-9A4E-45C4-8658-9D016CFB5B8A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C3A271AD-EEAF-44E6-8AE9-D2A22F5ED5A8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1" name="Block Arc 10">
              <a:extLst>
                <a:ext uri="{FF2B5EF4-FFF2-40B4-BE49-F238E27FC236}">
                  <a16:creationId xmlns:a16="http://schemas.microsoft.com/office/drawing/2014/main" id="{271836A9-43AF-471F-80F7-E97FABD5B06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11">
              <a:extLst>
                <a:ext uri="{FF2B5EF4-FFF2-40B4-BE49-F238E27FC236}">
                  <a16:creationId xmlns:a16="http://schemas.microsoft.com/office/drawing/2014/main" id="{070AFC35-4727-4A98-9EE3-E7F5837BA318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3" name="Isosceles Triangle 12">
              <a:extLst>
                <a:ext uri="{FF2B5EF4-FFF2-40B4-BE49-F238E27FC236}">
                  <a16:creationId xmlns:a16="http://schemas.microsoft.com/office/drawing/2014/main" id="{5E23524D-B851-4A71-9A0B-152738D4969B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06A0DD6-A972-42C0-B0F0-63DBD7C87B4B}"/>
              </a:ext>
            </a:extLst>
          </p:cNvPr>
          <p:cNvSpPr txBox="1"/>
          <p:nvPr/>
        </p:nvSpPr>
        <p:spPr>
          <a:xfrm>
            <a:off x="5929086" y="1779453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5892B1-21AA-4A17-8EDA-FE4891A16C74}"/>
              </a:ext>
            </a:extLst>
          </p:cNvPr>
          <p:cNvGrpSpPr/>
          <p:nvPr/>
        </p:nvGrpSpPr>
        <p:grpSpPr>
          <a:xfrm>
            <a:off x="6879924" y="4369967"/>
            <a:ext cx="4156795" cy="2376751"/>
            <a:chOff x="4122915" y="2852797"/>
            <a:chExt cx="3889925" cy="2242949"/>
          </a:xfrm>
        </p:grpSpPr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59B0B1D9-B11A-4D28-919D-DDD547AA657D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solidFill>
              <a:schemeClr val="bg1">
                <a:lumMod val="75000"/>
              </a:schemeClr>
            </a:solidFill>
          </p:grpSpPr>
          <p:sp>
            <p:nvSpPr>
              <p:cNvPr id="35" name="Donut 1">
                <a:extLst>
                  <a:ext uri="{FF2B5EF4-FFF2-40B4-BE49-F238E27FC236}">
                    <a16:creationId xmlns:a16="http://schemas.microsoft.com/office/drawing/2014/main" id="{7A4D5AF9-70BF-4D04-AEE2-B18984E39908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18">
                <a:extLst>
                  <a:ext uri="{FF2B5EF4-FFF2-40B4-BE49-F238E27FC236}">
                    <a16:creationId xmlns:a16="http://schemas.microsoft.com/office/drawing/2014/main" id="{6A4782DD-FE5F-4733-B427-5D1DB76CF72D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16">
                <a:extLst>
                  <a:ext uri="{FF2B5EF4-FFF2-40B4-BE49-F238E27FC236}">
                    <a16:creationId xmlns:a16="http://schemas.microsoft.com/office/drawing/2014/main" id="{208F1460-9D01-4E25-ABA3-3524489EFABB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6C6303E2-2EF4-4963-AA61-C147960154D9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9" name="Block Arc 18">
                <a:extLst>
                  <a:ext uri="{FF2B5EF4-FFF2-40B4-BE49-F238E27FC236}">
                    <a16:creationId xmlns:a16="http://schemas.microsoft.com/office/drawing/2014/main" id="{7800C3ED-9F22-4248-801C-CAF6B35437BD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19">
                <a:extLst>
                  <a:ext uri="{FF2B5EF4-FFF2-40B4-BE49-F238E27FC236}">
                    <a16:creationId xmlns:a16="http://schemas.microsoft.com/office/drawing/2014/main" id="{466F1A65-1C56-4058-A3FE-B99B073F2A94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41" name="Isosceles Triangle 20">
                <a:extLst>
                  <a:ext uri="{FF2B5EF4-FFF2-40B4-BE49-F238E27FC236}">
                    <a16:creationId xmlns:a16="http://schemas.microsoft.com/office/drawing/2014/main" id="{F29D0F98-DFDE-49D6-80DF-2647966B19C8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A4A948-0E4F-4921-96A1-BADB6C38DE86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3DB2DE5-FDBE-4394-AA77-CA2C386B0741}"/>
              </a:ext>
            </a:extLst>
          </p:cNvPr>
          <p:cNvSpPr txBox="1"/>
          <p:nvPr/>
        </p:nvSpPr>
        <p:spPr>
          <a:xfrm>
            <a:off x="2131398" y="-33872"/>
            <a:ext cx="94090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CRITIQUE DE L’EXISTANT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44D16E-2DC0-4AAE-81E0-413E9F40D9D9}"/>
              </a:ext>
            </a:extLst>
          </p:cNvPr>
          <p:cNvSpPr/>
          <p:nvPr/>
        </p:nvSpPr>
        <p:spPr>
          <a:xfrm>
            <a:off x="2884817" y="2397879"/>
            <a:ext cx="1760769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file d’attente trop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 importante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4221FF-A8CA-4929-96F4-05646844CF11}"/>
              </a:ext>
            </a:extLst>
          </p:cNvPr>
          <p:cNvSpPr/>
          <p:nvPr/>
        </p:nvSpPr>
        <p:spPr>
          <a:xfrm>
            <a:off x="9079662" y="4466364"/>
            <a:ext cx="18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les clients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très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insatisfaits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br>
              <a:rPr lang="fr-FR" sz="2400" dirty="0"/>
            </a:br>
            <a:endParaRPr lang="fr-FR" sz="2400" dirty="0"/>
          </a:p>
        </p:txBody>
      </p:sp>
      <p:grpSp>
        <p:nvGrpSpPr>
          <p:cNvPr id="91" name="Group 5">
            <a:extLst>
              <a:ext uri="{FF2B5EF4-FFF2-40B4-BE49-F238E27FC236}">
                <a16:creationId xmlns:a16="http://schemas.microsoft.com/office/drawing/2014/main" id="{EB31E4B1-551E-4C75-BEC2-B599E000380D}"/>
              </a:ext>
            </a:extLst>
          </p:cNvPr>
          <p:cNvGrpSpPr/>
          <p:nvPr/>
        </p:nvGrpSpPr>
        <p:grpSpPr>
          <a:xfrm rot="19999134">
            <a:off x="1351589" y="3405161"/>
            <a:ext cx="4271329" cy="2361057"/>
            <a:chOff x="1548974" y="3079480"/>
            <a:chExt cx="2704457" cy="1559403"/>
          </a:xfrm>
        </p:grpSpPr>
        <p:sp>
          <p:nvSpPr>
            <p:cNvPr id="92" name="Donut 1">
              <a:extLst>
                <a:ext uri="{FF2B5EF4-FFF2-40B4-BE49-F238E27FC236}">
                  <a16:creationId xmlns:a16="http://schemas.microsoft.com/office/drawing/2014/main" id="{A20DBE75-A292-4DAC-B400-6B532FCC689A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3" name="Donut 18">
              <a:extLst>
                <a:ext uri="{FF2B5EF4-FFF2-40B4-BE49-F238E27FC236}">
                  <a16:creationId xmlns:a16="http://schemas.microsoft.com/office/drawing/2014/main" id="{892D9C1B-0FB6-4D97-A147-53F6A8217A1F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6DB644A5-2FC4-4C78-8E0C-B6B5DA43C1E6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44EFB0F1-3A90-4F4A-A5E1-5A5C7727FD7E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6" name="Block Arc 10">
              <a:extLst>
                <a:ext uri="{FF2B5EF4-FFF2-40B4-BE49-F238E27FC236}">
                  <a16:creationId xmlns:a16="http://schemas.microsoft.com/office/drawing/2014/main" id="{08CD052C-F512-4861-ADE4-DAD932AF659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7" name="Isosceles Triangle 11">
              <a:extLst>
                <a:ext uri="{FF2B5EF4-FFF2-40B4-BE49-F238E27FC236}">
                  <a16:creationId xmlns:a16="http://schemas.microsoft.com/office/drawing/2014/main" id="{5B8C1A5D-434E-43E2-B825-5947D330B9A7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8" name="Isosceles Triangle 12">
              <a:extLst>
                <a:ext uri="{FF2B5EF4-FFF2-40B4-BE49-F238E27FC236}">
                  <a16:creationId xmlns:a16="http://schemas.microsoft.com/office/drawing/2014/main" id="{B68FE640-8BC7-4F83-8F8F-E27D4A107479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FCDE39C-D83D-4D2A-ABC5-9EC45D1498D7}"/>
              </a:ext>
            </a:extLst>
          </p:cNvPr>
          <p:cNvSpPr/>
          <p:nvPr/>
        </p:nvSpPr>
        <p:spPr>
          <a:xfrm>
            <a:off x="1710405" y="4334622"/>
            <a:ext cx="224413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Désorganisation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du service entre la salle et la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cuisine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AE3134D-F1EF-4C07-9149-8064155E0D6E}"/>
              </a:ext>
            </a:extLst>
          </p:cNvPr>
          <p:cNvGrpSpPr/>
          <p:nvPr/>
        </p:nvGrpSpPr>
        <p:grpSpPr>
          <a:xfrm>
            <a:off x="7102016" y="1868722"/>
            <a:ext cx="4156795" cy="2376751"/>
            <a:chOff x="4122915" y="2852797"/>
            <a:chExt cx="3889925" cy="2242949"/>
          </a:xfrm>
        </p:grpSpPr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E2D6BEE2-205D-4E1A-8585-9F7BCA6DCCB6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solidFill>
              <a:schemeClr val="bg1">
                <a:lumMod val="75000"/>
              </a:schemeClr>
            </a:solidFill>
          </p:grpSpPr>
          <p:sp>
            <p:nvSpPr>
              <p:cNvPr id="133" name="Donut 1">
                <a:extLst>
                  <a:ext uri="{FF2B5EF4-FFF2-40B4-BE49-F238E27FC236}">
                    <a16:creationId xmlns:a16="http://schemas.microsoft.com/office/drawing/2014/main" id="{13BD281F-9BD4-45F6-8D88-14A4F4F7669A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Donut 18">
                <a:extLst>
                  <a:ext uri="{FF2B5EF4-FFF2-40B4-BE49-F238E27FC236}">
                    <a16:creationId xmlns:a16="http://schemas.microsoft.com/office/drawing/2014/main" id="{8EA2EF26-086F-4F31-9FF8-9B95B9627CB4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6">
                <a:extLst>
                  <a:ext uri="{FF2B5EF4-FFF2-40B4-BE49-F238E27FC236}">
                    <a16:creationId xmlns:a16="http://schemas.microsoft.com/office/drawing/2014/main" id="{2B656068-EDAF-4007-B31D-AEA2177A3658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6" name="Oval 17">
                <a:extLst>
                  <a:ext uri="{FF2B5EF4-FFF2-40B4-BE49-F238E27FC236}">
                    <a16:creationId xmlns:a16="http://schemas.microsoft.com/office/drawing/2014/main" id="{81F01EE0-595D-4987-AEC5-87E33E3ED735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7" name="Block Arc 18">
                <a:extLst>
                  <a:ext uri="{FF2B5EF4-FFF2-40B4-BE49-F238E27FC236}">
                    <a16:creationId xmlns:a16="http://schemas.microsoft.com/office/drawing/2014/main" id="{52DAE2D7-9746-4B18-8206-40C7A600F223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Isosceles Triangle 19">
                <a:extLst>
                  <a:ext uri="{FF2B5EF4-FFF2-40B4-BE49-F238E27FC236}">
                    <a16:creationId xmlns:a16="http://schemas.microsoft.com/office/drawing/2014/main" id="{DADCC97E-9041-4571-815F-943E8771E8A5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9" name="Isosceles Triangle 20">
                <a:extLst>
                  <a:ext uri="{FF2B5EF4-FFF2-40B4-BE49-F238E27FC236}">
                    <a16:creationId xmlns:a16="http://schemas.microsoft.com/office/drawing/2014/main" id="{9040F2E2-FBBF-4D57-9897-D1DEA2FE4ADC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6EFE67E-82A4-4118-BC4B-D968ECC7378F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DEB3CEB-753A-47C8-91F1-1430D2F681FD}"/>
              </a:ext>
            </a:extLst>
          </p:cNvPr>
          <p:cNvSpPr/>
          <p:nvPr/>
        </p:nvSpPr>
        <p:spPr>
          <a:xfrm>
            <a:off x="9169137" y="1929851"/>
            <a:ext cx="1952075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très longues attentes en</a:t>
            </a:r>
          </a:p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salle pour les clients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C100C42-BE43-4FA3-8F5A-41CD904D88BB}"/>
              </a:ext>
            </a:extLst>
          </p:cNvPr>
          <p:cNvSpPr txBox="1"/>
          <p:nvPr/>
        </p:nvSpPr>
        <p:spPr>
          <a:xfrm>
            <a:off x="4806668" y="3919718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4D4641-FE50-F70F-BE4A-18F7F6BA5296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592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98749-257F-478B-B3A2-B50EA648BB15}"/>
              </a:ext>
            </a:extLst>
          </p:cNvPr>
          <p:cNvSpPr/>
          <p:nvPr/>
        </p:nvSpPr>
        <p:spPr>
          <a:xfrm>
            <a:off x="2351584" y="16381"/>
            <a:ext cx="8544949" cy="1060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5333" dirty="0">
                <a:solidFill>
                  <a:schemeClr val="tx1"/>
                </a:solidFill>
                <a:latin typeface="Bahnschrift" panose="020B0502040204020203" pitchFamily="34" charset="0"/>
              </a:rPr>
              <a:t>PLANNING PREVISIONNEL</a:t>
            </a:r>
            <a:endParaRPr lang="ko-KR" altLang="en-US" sz="5333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F38E52-1EDA-BE4C-8A5C-1A12784E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9" y="1313139"/>
            <a:ext cx="11058922" cy="49393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96D942-17DF-2C45-4BA4-69D3F31378DE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7171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98749-257F-478B-B3A2-B50EA648BB15}"/>
              </a:ext>
            </a:extLst>
          </p:cNvPr>
          <p:cNvSpPr/>
          <p:nvPr/>
        </p:nvSpPr>
        <p:spPr>
          <a:xfrm>
            <a:off x="2639617" y="16381"/>
            <a:ext cx="5581673" cy="1060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19170" latinLnBrk="1">
              <a:defRPr/>
            </a:pPr>
            <a:r>
              <a:rPr lang="en-US" altLang="ko-KR" sz="5333" dirty="0">
                <a:solidFill>
                  <a:prstClr val="black"/>
                </a:solidFill>
                <a:latin typeface="Bahnschrift" panose="020B0502040204020203" pitchFamily="34" charset="0"/>
              </a:rPr>
              <a:t>PLANNING REEL</a:t>
            </a:r>
            <a:endParaRPr lang="ko-KR" altLang="en-US" sz="5333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9F5625-4C3E-B1D6-41DE-EAD5B4EB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1352753"/>
            <a:ext cx="11361907" cy="51258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AE3293-AB05-5928-D358-B160FECD093F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01977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6400" dirty="0">
                <a:solidFill>
                  <a:schemeClr val="tx1"/>
                </a:solidFill>
                <a:latin typeface="Bahnschrift" panose="020B0502040204020203" pitchFamily="34" charset="0"/>
              </a:rPr>
              <a:t>DUREE DU PROJET</a:t>
            </a:r>
            <a:endParaRPr lang="ko-KR" altLang="en-US" sz="6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DB6AD-3F20-4AA9-B22E-7D3A78978611}"/>
              </a:ext>
            </a:extLst>
          </p:cNvPr>
          <p:cNvGrpSpPr/>
          <p:nvPr/>
        </p:nvGrpSpPr>
        <p:grpSpPr>
          <a:xfrm>
            <a:off x="4751851" y="2944993"/>
            <a:ext cx="6932149" cy="1589275"/>
            <a:chOff x="3178829" y="307973"/>
            <a:chExt cx="7863624" cy="7540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B6139-1D12-471C-9A98-713DCA2547EC}"/>
                </a:ext>
              </a:extLst>
            </p:cNvPr>
            <p:cNvSpPr txBox="1"/>
            <p:nvPr/>
          </p:nvSpPr>
          <p:spPr>
            <a:xfrm>
              <a:off x="5190400" y="307973"/>
              <a:ext cx="5252283" cy="36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Bernard MT Condensed" panose="02050806060905020404" pitchFamily="18" charset="0"/>
                </a:rPr>
                <a:t>E</a:t>
              </a:r>
              <a:r>
                <a:rPr lang="fr-FR" sz="4400" b="1" dirty="0" err="1">
                  <a:latin typeface="Bernard MT Condensed" panose="02050806060905020404" pitchFamily="18" charset="0"/>
                </a:rPr>
                <a:t>nviron</a:t>
              </a:r>
              <a:r>
                <a:rPr lang="fr-FR" sz="4400" b="1" dirty="0">
                  <a:latin typeface="Bernard MT Condensed" panose="02050806060905020404" pitchFamily="18" charset="0"/>
                </a:rPr>
                <a:t> 2 Semaines</a:t>
              </a:r>
              <a:endParaRPr lang="fr-FR" sz="2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19AD56-7321-4E20-A943-A42F50F16E55}"/>
                </a:ext>
              </a:extLst>
            </p:cNvPr>
            <p:cNvSpPr txBox="1"/>
            <p:nvPr/>
          </p:nvSpPr>
          <p:spPr>
            <a:xfrm>
              <a:off x="3178829" y="843004"/>
              <a:ext cx="7863624" cy="219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Allant du 21 Novembre 2022 au 02 Décembre 2022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233786-4F7F-4D4F-89C2-AF84908B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233552"/>
            <a:ext cx="2688299" cy="30233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C0948B-A6EF-E2D1-516B-9FF293E9552A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9733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0309" y="2564904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685C63-0E8E-4194-9E21-41FD5987FA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r="18399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34EB45-6F04-4C14-A9ED-6034E111DDC0}"/>
              </a:ext>
            </a:extLst>
          </p:cNvPr>
          <p:cNvSpPr/>
          <p:nvPr/>
        </p:nvSpPr>
        <p:spPr>
          <a:xfrm>
            <a:off x="5039883" y="0"/>
            <a:ext cx="7152117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5847347" y="1806564"/>
            <a:ext cx="6704437" cy="24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defTabSz="1219170" latinLnBrk="1">
              <a:defRPr/>
            </a:pPr>
            <a:r>
              <a:rPr lang="en-US" altLang="ko-KR" sz="4267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GESTION DE PROJET</a:t>
            </a:r>
          </a:p>
          <a:p>
            <a:pPr defTabSz="1219170" latinLnBrk="1">
              <a:defRPr/>
            </a:pPr>
            <a:endParaRPr lang="en-US" altLang="ko-KR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6C77D-46DD-411A-A5D4-AEEEF5B60682}"/>
              </a:ext>
            </a:extLst>
          </p:cNvPr>
          <p:cNvSpPr txBox="1"/>
          <p:nvPr/>
        </p:nvSpPr>
        <p:spPr>
          <a:xfrm>
            <a:off x="5847347" y="3165652"/>
            <a:ext cx="5843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-Ressources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Logicielles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Ressources</a:t>
            </a:r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Humaines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225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-Rapport Git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-Communication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-Budget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2FEBD-741F-4CD2-97B5-BE1DC8B5EC58}"/>
              </a:ext>
            </a:extLst>
          </p:cNvPr>
          <p:cNvSpPr/>
          <p:nvPr/>
        </p:nvSpPr>
        <p:spPr>
          <a:xfrm>
            <a:off x="6026768" y="2491754"/>
            <a:ext cx="969840" cy="19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D3DD81-8A7E-ED0A-27E0-254214DFEEE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9622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lock Arc 15">
            <a:extLst>
              <a:ext uri="{FF2B5EF4-FFF2-40B4-BE49-F238E27FC236}">
                <a16:creationId xmlns:a16="http://schemas.microsoft.com/office/drawing/2014/main" id="{B18BA8C3-F71F-494D-AF05-661870CCCE4E}"/>
              </a:ext>
            </a:extLst>
          </p:cNvPr>
          <p:cNvSpPr/>
          <p:nvPr/>
        </p:nvSpPr>
        <p:spPr>
          <a:xfrm>
            <a:off x="804154" y="2406372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6" name="Block Arc 15">
            <a:extLst>
              <a:ext uri="{FF2B5EF4-FFF2-40B4-BE49-F238E27FC236}">
                <a16:creationId xmlns:a16="http://schemas.microsoft.com/office/drawing/2014/main" id="{95EF86D4-8C73-4238-8223-F40074C24EE5}"/>
              </a:ext>
            </a:extLst>
          </p:cNvPr>
          <p:cNvSpPr/>
          <p:nvPr/>
        </p:nvSpPr>
        <p:spPr>
          <a:xfrm>
            <a:off x="9158964" y="2400683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7" name="Block Arc 15">
            <a:extLst>
              <a:ext uri="{FF2B5EF4-FFF2-40B4-BE49-F238E27FC236}">
                <a16:creationId xmlns:a16="http://schemas.microsoft.com/office/drawing/2014/main" id="{C169686A-5EE6-488D-A6E1-6D2A9265A00F}"/>
              </a:ext>
            </a:extLst>
          </p:cNvPr>
          <p:cNvSpPr/>
          <p:nvPr/>
        </p:nvSpPr>
        <p:spPr>
          <a:xfrm>
            <a:off x="6428566" y="2344598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rgbClr val="E82C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8" name="Block Arc 15">
            <a:extLst>
              <a:ext uri="{FF2B5EF4-FFF2-40B4-BE49-F238E27FC236}">
                <a16:creationId xmlns:a16="http://schemas.microsoft.com/office/drawing/2014/main" id="{7ECADD80-3E1A-40C6-B403-3924F06C3E2A}"/>
              </a:ext>
            </a:extLst>
          </p:cNvPr>
          <p:cNvSpPr/>
          <p:nvPr/>
        </p:nvSpPr>
        <p:spPr>
          <a:xfrm>
            <a:off x="3800388" y="2400682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B584F1-2A91-473A-B534-2485BAC0AE60}"/>
              </a:ext>
            </a:extLst>
          </p:cNvPr>
          <p:cNvSpPr/>
          <p:nvPr/>
        </p:nvSpPr>
        <p:spPr>
          <a:xfrm>
            <a:off x="2330599" y="548681"/>
            <a:ext cx="7802975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latin typeface="Bahnschrift" panose="020B0502040204020203" pitchFamily="34" charset="0"/>
              </a:rPr>
              <a:t>RESSOURCES HUMAINES</a:t>
            </a:r>
            <a:endParaRPr lang="ko-KR" altLang="en-US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76AC046-3AF4-4A99-8868-98DE7A8A6590}"/>
              </a:ext>
            </a:extLst>
          </p:cNvPr>
          <p:cNvSpPr txBox="1">
            <a:spLocks/>
          </p:cNvSpPr>
          <p:nvPr/>
        </p:nvSpPr>
        <p:spPr>
          <a:xfrm>
            <a:off x="1206482" y="4941007"/>
            <a:ext cx="2023643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bg1"/>
                </a:solidFill>
              </a:rPr>
              <a:t>SYAPZE YVES</a:t>
            </a:r>
            <a:endParaRPr lang="fr-FR" sz="120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437FDF79-E940-46BE-BE25-F2C000E8214A}"/>
              </a:ext>
            </a:extLst>
          </p:cNvPr>
          <p:cNvSpPr txBox="1">
            <a:spLocks/>
          </p:cNvSpPr>
          <p:nvPr/>
        </p:nvSpPr>
        <p:spPr>
          <a:xfrm>
            <a:off x="3599103" y="4999667"/>
            <a:ext cx="2587010" cy="12876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MAGNIFOUET  MAIVA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956FF5F8-FCB2-42A4-9044-78260567B458}"/>
              </a:ext>
            </a:extLst>
          </p:cNvPr>
          <p:cNvSpPr txBox="1">
            <a:spLocks/>
          </p:cNvSpPr>
          <p:nvPr/>
        </p:nvSpPr>
        <p:spPr>
          <a:xfrm>
            <a:off x="6428566" y="4904586"/>
            <a:ext cx="2378893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DOKOULA YANN 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C725D708-BCB1-4DEA-8B01-C8A5CE458D7A}"/>
              </a:ext>
            </a:extLst>
          </p:cNvPr>
          <p:cNvSpPr txBox="1">
            <a:spLocks/>
          </p:cNvSpPr>
          <p:nvPr/>
        </p:nvSpPr>
        <p:spPr>
          <a:xfrm>
            <a:off x="9140007" y="4806405"/>
            <a:ext cx="2378893" cy="2327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TCHIFFO FLORENT</a:t>
            </a:r>
            <a:endParaRPr 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A8FCEED-4916-1260-0D96-605EA134E1F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6374" y="2456767"/>
            <a:ext cx="1980000" cy="1980000"/>
          </a:xfrm>
        </p:spPr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1E26576-9EF1-2A2F-8318-794DEAA5F64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902608" y="2456767"/>
            <a:ext cx="1980000" cy="1980000"/>
          </a:xfrm>
        </p:spPr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54BA9267-48FE-D1E4-DF37-0141708BF64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530786" y="2400683"/>
            <a:ext cx="1980000" cy="1980000"/>
          </a:xfrm>
        </p:spPr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1065F759-EFA8-E874-4759-D7D5BA2C281F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261184" y="2457331"/>
            <a:ext cx="1980000" cy="1980000"/>
          </a:xfrm>
        </p:spPr>
      </p:sp>
      <p:pic>
        <p:nvPicPr>
          <p:cNvPr id="1028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0A8D3998-D04B-F067-A41A-EA4BDA50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82" y="2899233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60385073-F0F1-8A23-4FE9-B7D57CB7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07" y="2899233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410859FA-E968-28AF-66A6-6D84B3C0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95" y="2822210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2EF97111-01C8-7C20-227E-75EFCF8D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97" y="2951509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EB71E4-914A-43F0-FCFB-F71DC45B0E9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D89D7D-6CFD-4247-BDEB-C447BBE46728}"/>
              </a:ext>
            </a:extLst>
          </p:cNvPr>
          <p:cNvSpPr/>
          <p:nvPr/>
        </p:nvSpPr>
        <p:spPr>
          <a:xfrm>
            <a:off x="3970706" y="-123394"/>
            <a:ext cx="4250580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RAPPORT GIT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404813-3B69-4E2C-9433-72D1039F6C2E}"/>
              </a:ext>
            </a:extLst>
          </p:cNvPr>
          <p:cNvSpPr/>
          <p:nvPr/>
        </p:nvSpPr>
        <p:spPr>
          <a:xfrm>
            <a:off x="10307419" y="4110185"/>
            <a:ext cx="268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 </a:t>
            </a: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8BFA6C-5E07-E943-7295-1012972AC006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17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D6EF3B-87BE-9089-5911-29C7500A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28" y="937021"/>
            <a:ext cx="9875307" cy="55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CB7201-2AF0-4F9C-854C-D9326BB038DB}"/>
              </a:ext>
            </a:extLst>
          </p:cNvPr>
          <p:cNvSpPr/>
          <p:nvPr/>
        </p:nvSpPr>
        <p:spPr>
          <a:xfrm>
            <a:off x="6192011" y="427859"/>
            <a:ext cx="4250580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19170" latinLnBrk="1">
              <a:defRPr/>
            </a:pPr>
            <a:r>
              <a:rPr lang="en-US" altLang="ko-KR" sz="4800" dirty="0">
                <a:solidFill>
                  <a:prstClr val="white"/>
                </a:solidFill>
                <a:latin typeface="Bahnschrift" panose="020B0502040204020203" pitchFamily="34" charset="0"/>
              </a:rPr>
              <a:t>RESSOURCES LOGICIELLES</a:t>
            </a:r>
            <a:endParaRPr lang="ko-KR" altLang="en-US" sz="4800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Picture Placeholder 10">
            <a:extLst>
              <a:ext uri="{FF2B5EF4-FFF2-40B4-BE49-F238E27FC236}">
                <a16:creationId xmlns:a16="http://schemas.microsoft.com/office/drawing/2014/main" id="{61AAEA63-ECFB-4083-95CE-2F193703F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2" b="11082"/>
          <a:stretch>
            <a:fillRect/>
          </a:stretch>
        </p:blipFill>
        <p:spPr>
          <a:xfrm>
            <a:off x="47938" y="1379093"/>
            <a:ext cx="4613924" cy="285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1" name="Picture Placeholder 29">
            <a:extLst>
              <a:ext uri="{FF2B5EF4-FFF2-40B4-BE49-F238E27FC236}">
                <a16:creationId xmlns:a16="http://schemas.microsoft.com/office/drawing/2014/main" id="{5EC93ADD-BEB5-4768-BB85-60A45C514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19688"/>
          <a:stretch>
            <a:fillRect/>
          </a:stretch>
        </p:blipFill>
        <p:spPr>
          <a:xfrm>
            <a:off x="4914241" y="1919330"/>
            <a:ext cx="2914470" cy="2310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6" name="Picture Placeholder 34">
            <a:extLst>
              <a:ext uri="{FF2B5EF4-FFF2-40B4-BE49-F238E27FC236}">
                <a16:creationId xmlns:a16="http://schemas.microsoft.com/office/drawing/2014/main" id="{CA305207-4E51-4D88-B820-95B1B693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6" b="10366"/>
          <a:stretch>
            <a:fillRect/>
          </a:stretch>
        </p:blipFill>
        <p:spPr>
          <a:xfrm>
            <a:off x="9370396" y="5030372"/>
            <a:ext cx="2084505" cy="165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" name="Picture Placeholder 39">
            <a:extLst>
              <a:ext uri="{FF2B5EF4-FFF2-40B4-BE49-F238E27FC236}">
                <a16:creationId xmlns:a16="http://schemas.microsoft.com/office/drawing/2014/main" id="{466BD5F2-8E51-4488-9052-8B3702C5C3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r="7949"/>
          <a:stretch>
            <a:fillRect/>
          </a:stretch>
        </p:blipFill>
        <p:spPr>
          <a:xfrm>
            <a:off x="7205510" y="5078252"/>
            <a:ext cx="1940837" cy="15386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A33B8A45-FFDF-42C0-B251-BFB93114B1A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r="9186"/>
          <a:stretch>
            <a:fillRect/>
          </a:stretch>
        </p:blipFill>
        <p:spPr>
          <a:xfrm>
            <a:off x="4998783" y="5030373"/>
            <a:ext cx="2084504" cy="1652596"/>
          </a:xfrm>
        </p:spPr>
      </p:pic>
      <p:pic>
        <p:nvPicPr>
          <p:cNvPr id="2" name="Picture 4" descr="GitHub Logo, symbol, meaning, history, PNG, brand">
            <a:extLst>
              <a:ext uri="{FF2B5EF4-FFF2-40B4-BE49-F238E27FC236}">
                <a16:creationId xmlns:a16="http://schemas.microsoft.com/office/drawing/2014/main" id="{5A18A566-70A5-7332-9ABF-92E1F6D5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40" y="2599524"/>
            <a:ext cx="1924190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JFreeSoft">
            <a:extLst>
              <a:ext uri="{FF2B5EF4-FFF2-40B4-BE49-F238E27FC236}">
                <a16:creationId xmlns:a16="http://schemas.microsoft.com/office/drawing/2014/main" id="{E80B4509-BA30-76CA-0E73-405693C9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95" y="2599524"/>
            <a:ext cx="1538697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sual Paradigm International | LinkedIn">
            <a:extLst>
              <a:ext uri="{FF2B5EF4-FFF2-40B4-BE49-F238E27FC236}">
                <a16:creationId xmlns:a16="http://schemas.microsoft.com/office/drawing/2014/main" id="{68F9CD46-DFEF-F61F-673B-B425D027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49" y="477796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36BA87-C54E-7F98-870A-2CFF61CBD1D4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4453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BD4E31E-FF79-4AF7-B083-2886F17B144E}"/>
              </a:ext>
            </a:extLst>
          </p:cNvPr>
          <p:cNvSpPr/>
          <p:nvPr/>
        </p:nvSpPr>
        <p:spPr>
          <a:xfrm>
            <a:off x="3599723" y="1988841"/>
            <a:ext cx="4764191" cy="4115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0C89-783F-403F-8C36-8BFEB21DD953}"/>
              </a:ext>
            </a:extLst>
          </p:cNvPr>
          <p:cNvSpPr/>
          <p:nvPr/>
        </p:nvSpPr>
        <p:spPr>
          <a:xfrm>
            <a:off x="-2352938" y="260649"/>
            <a:ext cx="7802975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COMMUNICATION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5" name="Picture Placeholder 33">
            <a:extLst>
              <a:ext uri="{FF2B5EF4-FFF2-40B4-BE49-F238E27FC236}">
                <a16:creationId xmlns:a16="http://schemas.microsoft.com/office/drawing/2014/main" id="{FBC6EF9C-010A-4060-BF64-A96FBC363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r="8036"/>
          <a:stretch>
            <a:fillRect/>
          </a:stretch>
        </p:blipFill>
        <p:spPr>
          <a:xfrm>
            <a:off x="7977836" y="1400954"/>
            <a:ext cx="2538912" cy="2016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40" name="Picture Placeholder 38">
            <a:extLst>
              <a:ext uri="{FF2B5EF4-FFF2-40B4-BE49-F238E27FC236}">
                <a16:creationId xmlns:a16="http://schemas.microsoft.com/office/drawing/2014/main" id="{DDA576C8-D903-45AC-A653-C936B08AA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5" b="9405"/>
          <a:stretch>
            <a:fillRect/>
          </a:stretch>
        </p:blipFill>
        <p:spPr>
          <a:xfrm>
            <a:off x="6096000" y="3597837"/>
            <a:ext cx="2289936" cy="18592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46" name="Picture Placeholder 43">
            <a:extLst>
              <a:ext uri="{FF2B5EF4-FFF2-40B4-BE49-F238E27FC236}">
                <a16:creationId xmlns:a16="http://schemas.microsoft.com/office/drawing/2014/main" id="{B21CDA20-9EAA-465A-83A7-0232FAFF9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2" b="12622"/>
          <a:stretch>
            <a:fillRect/>
          </a:stretch>
        </p:blipFill>
        <p:spPr>
          <a:xfrm>
            <a:off x="2004215" y="3904193"/>
            <a:ext cx="2700412" cy="20187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70030C0F-3263-4E01-A060-69B08EC80C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9171"/>
          <a:stretch>
            <a:fillRect/>
          </a:stretch>
        </p:blipFill>
        <p:spPr>
          <a:xfrm>
            <a:off x="2004215" y="1723875"/>
            <a:ext cx="1852292" cy="1512541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24A5B4E-D9AB-E50A-FFC2-CC2AFF43DABB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298675" y="356957"/>
            <a:ext cx="494652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1" y="153171"/>
            <a:ext cx="1364104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sz="6667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74123" y="1469284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Analyse et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Plannification</a:t>
            </a:r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850848" y="1228306"/>
            <a:ext cx="1531549" cy="11183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667" b="1" dirty="0">
                <a:solidFill>
                  <a:schemeClr val="accent2"/>
                </a:solidFill>
              </a:rPr>
              <a:t>02</a:t>
            </a:r>
            <a:endParaRPr lang="ko-KR" altLang="en-US" sz="6667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249665" y="2710077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Gestion </a:t>
            </a:r>
            <a:r>
              <a:rPr lang="en-US" altLang="ko-KR" sz="2700" b="1">
                <a:solidFill>
                  <a:schemeClr val="bg1"/>
                </a:solidFill>
                <a:cs typeface="Arial" pitchFamily="34" charset="0"/>
              </a:rPr>
              <a:t>du </a:t>
            </a:r>
            <a:r>
              <a:rPr lang="fr-FR" altLang="ko-KR" sz="2700" b="1">
                <a:solidFill>
                  <a:schemeClr val="bg1"/>
                </a:solidFill>
                <a:cs typeface="Arial" pitchFamily="34" charset="0"/>
              </a:rPr>
              <a:t>Projet</a:t>
            </a: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850848" y="2403037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E82C74"/>
                </a:solidFill>
                <a:effectLst/>
              </a:rPr>
              <a:t>03</a:t>
            </a:r>
            <a:endParaRPr lang="ko-KR" altLang="en-US" sz="6667" b="1" dirty="0">
              <a:solidFill>
                <a:srgbClr val="E82C74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358282" y="5925277"/>
            <a:ext cx="4946527" cy="141577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  <a:p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807843" y="3462063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70C0"/>
                </a:solidFill>
                <a:effectLst/>
              </a:rPr>
              <a:t>04</a:t>
            </a:r>
            <a:endParaRPr lang="ko-KR" altLang="en-US" sz="6667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4B515-1D6A-4454-9A5C-DFFE07433A68}"/>
              </a:ext>
            </a:extLst>
          </p:cNvPr>
          <p:cNvSpPr txBox="1"/>
          <p:nvPr/>
        </p:nvSpPr>
        <p:spPr>
          <a:xfrm>
            <a:off x="883429" y="2399026"/>
            <a:ext cx="36751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PLAN D’ACTION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E75E6-2E53-4C32-9775-F6E01F4C0AC1}"/>
              </a:ext>
            </a:extLst>
          </p:cNvPr>
          <p:cNvSpPr txBox="1"/>
          <p:nvPr/>
        </p:nvSpPr>
        <p:spPr>
          <a:xfrm>
            <a:off x="6309883" y="3675629"/>
            <a:ext cx="4946527" cy="141577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Travail </a:t>
            </a:r>
            <a:r>
              <a:rPr lang="fr-FR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Realisé</a:t>
            </a:r>
            <a:endParaRPr lang="fr-FR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A6F6-10C7-4EF5-A4E6-3898EF8DE8BA}"/>
              </a:ext>
            </a:extLst>
          </p:cNvPr>
          <p:cNvSpPr txBox="1"/>
          <p:nvPr/>
        </p:nvSpPr>
        <p:spPr>
          <a:xfrm>
            <a:off x="6356118" y="4769144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Prise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Recul</a:t>
            </a:r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EB16F-A111-4D63-B047-DBB83A8EE3A3}"/>
              </a:ext>
            </a:extLst>
          </p:cNvPr>
          <p:cNvSpPr txBox="1"/>
          <p:nvPr/>
        </p:nvSpPr>
        <p:spPr>
          <a:xfrm>
            <a:off x="4804614" y="5613561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4"/>
                </a:solidFill>
                <a:effectLst/>
              </a:rPr>
              <a:t>06</a:t>
            </a:r>
            <a:endParaRPr lang="ko-KR" altLang="en-US" sz="6667" b="1" dirty="0">
              <a:solidFill>
                <a:schemeClr val="accent4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E531E-BB20-4B7A-A6E7-8B8F42D2D157}"/>
              </a:ext>
            </a:extLst>
          </p:cNvPr>
          <p:cNvSpPr txBox="1"/>
          <p:nvPr/>
        </p:nvSpPr>
        <p:spPr>
          <a:xfrm>
            <a:off x="4783374" y="4521088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B050"/>
                </a:solidFill>
                <a:effectLst/>
              </a:rPr>
              <a:t>05</a:t>
            </a:r>
            <a:endParaRPr lang="ko-KR" altLang="en-US" sz="6667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4388FB-E649-2FB9-07F8-E6F277C12FF1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1"/>
            <a:ext cx="11830051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0F994-503D-43C0-BDB0-2F40E889C498}"/>
              </a:ext>
            </a:extLst>
          </p:cNvPr>
          <p:cNvSpPr/>
          <p:nvPr/>
        </p:nvSpPr>
        <p:spPr>
          <a:xfrm>
            <a:off x="4953000" y="1244399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5475129" y="1720781"/>
            <a:ext cx="1241745" cy="1059828"/>
            <a:chOff x="1382292" y="2541472"/>
            <a:chExt cx="1979584" cy="168957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914377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2CBE2AEF-CF4F-4685-87D9-437BBBD3C093}"/>
              </a:ext>
            </a:extLst>
          </p:cNvPr>
          <p:cNvSpPr txBox="1">
            <a:spLocks/>
          </p:cNvSpPr>
          <p:nvPr/>
        </p:nvSpPr>
        <p:spPr>
          <a:xfrm>
            <a:off x="4866678" y="445920"/>
            <a:ext cx="2458641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BUDGET</a:t>
            </a:r>
            <a:endParaRPr lang="ko-KR" altLang="en-US" sz="4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01C90A-7928-466B-881F-25A0D98FFD67}"/>
              </a:ext>
            </a:extLst>
          </p:cNvPr>
          <p:cNvGrpSpPr/>
          <p:nvPr/>
        </p:nvGrpSpPr>
        <p:grpSpPr>
          <a:xfrm>
            <a:off x="7864546" y="413338"/>
            <a:ext cx="5773772" cy="7234713"/>
            <a:chOff x="7602888" y="3079795"/>
            <a:chExt cx="3520981" cy="34435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11D036-539E-4A23-B858-D0517B8DD257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rgbClr val="646464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EF93D4-6F62-4C0C-B107-201B835BA1BB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83EA74-ED61-4AA3-9B72-0F728A952DBA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A19667-5D77-4D44-9107-2E9E6154FE93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7C11ED-7582-4AE4-A1D4-DDA0872738C9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CE8627-1064-4C73-9D2D-775EEECB8E60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EC4311F-2FA9-6DB3-2230-7F48FD0A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13" y="2177122"/>
            <a:ext cx="9839847" cy="34364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689A40-D9DA-CE05-44A6-D874E113410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3413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244AB7-B6A3-4460-805C-C68399C022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9147" b="6601"/>
          <a:stretch/>
        </p:blipFill>
        <p:spPr>
          <a:xfrm>
            <a:off x="2" y="0"/>
            <a:ext cx="651168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0309" y="2564904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0B612-117A-46F6-9F6D-312442FB1C62}"/>
              </a:ext>
            </a:extLst>
          </p:cNvPr>
          <p:cNvSpPr/>
          <p:nvPr/>
        </p:nvSpPr>
        <p:spPr>
          <a:xfrm>
            <a:off x="5135893" y="0"/>
            <a:ext cx="7056105" cy="6858000"/>
          </a:xfrm>
          <a:prstGeom prst="rect">
            <a:avLst/>
          </a:prstGeom>
          <a:solidFill>
            <a:srgbClr val="E82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6205163" y="1734783"/>
            <a:ext cx="6704437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ko-KR" sz="52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TRAVAIL REALISE</a:t>
            </a:r>
          </a:p>
          <a:p>
            <a:pPr defTabSz="1219170" latinLnBrk="1">
              <a:defRPr/>
            </a:pPr>
            <a:endParaRPr lang="en-US" altLang="ko-KR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B5F28-4E3C-46AE-B13D-49D870C5F00A}"/>
              </a:ext>
            </a:extLst>
          </p:cNvPr>
          <p:cNvSpPr txBox="1"/>
          <p:nvPr/>
        </p:nvSpPr>
        <p:spPr>
          <a:xfrm>
            <a:off x="6205163" y="3167561"/>
            <a:ext cx="5843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-Design Pattern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Diagrammes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Ressources</a:t>
            </a:r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Parties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Prenantes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-Communication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-Solution Propose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F49A2-5665-4349-A500-ACE68BE35D09}"/>
              </a:ext>
            </a:extLst>
          </p:cNvPr>
          <p:cNvSpPr/>
          <p:nvPr/>
        </p:nvSpPr>
        <p:spPr>
          <a:xfrm>
            <a:off x="6392196" y="2564904"/>
            <a:ext cx="873829" cy="19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315F9B-C2C1-E4B3-221B-BA43DFE49E8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0051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34084" y="1983693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413520" y="3650961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flipH="1">
            <a:off x="3576512" y="5182152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flipH="1">
            <a:off x="7333496" y="3612100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24929" y="5000563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DESIGN PATTERN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2146776" y="2584726"/>
            <a:ext cx="6335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377">
              <a:buFontTx/>
              <a:buChar char="-"/>
            </a:pPr>
            <a:r>
              <a:rPr lang="en-US" altLang="ko-KR" sz="2800" b="1" dirty="0">
                <a:latin typeface="Arial"/>
              </a:rPr>
              <a:t>FABRIQUE (FACTORY)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SINGLETON</a:t>
            </a:r>
            <a:endParaRPr lang="en-US" altLang="ko-KR" sz="2800" b="1" dirty="0">
              <a:latin typeface="Arial"/>
            </a:endParaRP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OBSERVATOR</a:t>
            </a:r>
            <a:endParaRPr lang="en-US" altLang="ko-KR" sz="2800" b="1" dirty="0">
              <a:latin typeface="Arial"/>
            </a:endParaRP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STRATEGY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DAO (DATA ACCESS OBJECT)</a:t>
            </a:r>
            <a:endParaRPr lang="ko-KR" altLang="en-US" sz="2800" b="1" dirty="0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E4C512-6D9E-1532-E01A-507B9F0964D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">
            <a:extLst>
              <a:ext uri="{FF2B5EF4-FFF2-40B4-BE49-F238E27FC236}">
                <a16:creationId xmlns:a16="http://schemas.microsoft.com/office/drawing/2014/main" id="{B34784C5-D760-489E-BAB3-EBA5FEF4ACE5}"/>
              </a:ext>
            </a:extLst>
          </p:cNvPr>
          <p:cNvGrpSpPr/>
          <p:nvPr/>
        </p:nvGrpSpPr>
        <p:grpSpPr>
          <a:xfrm>
            <a:off x="4324105" y="2007705"/>
            <a:ext cx="3540951" cy="3745448"/>
            <a:chOff x="4583380" y="3746358"/>
            <a:chExt cx="2022880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E81C2B-52DD-4990-A7FD-F7D7EB9E34FF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2B63CC-5608-4565-839E-F30F9FD2A427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8A7AB5-787C-4299-9E09-3910C1EC3981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478554-849C-4E38-ACBF-F24EC8263926}"/>
                </a:ext>
              </a:extLst>
            </p:cNvPr>
            <p:cNvSpPr/>
            <p:nvPr/>
          </p:nvSpPr>
          <p:spPr>
            <a:xfrm>
              <a:off x="5669513" y="4415790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F2B3B-10A2-43C3-91E0-806EE3B79486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986516-A079-404A-BED7-AC391B78DFD1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89029D-4011-4AC1-AEE8-899D9A345259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21FF8B-D006-40A2-BDA0-CA1B61B8E1B3}"/>
                </a:ext>
              </a:extLst>
            </p:cNvPr>
            <p:cNvSpPr/>
            <p:nvPr/>
          </p:nvSpPr>
          <p:spPr>
            <a:xfrm>
              <a:off x="5648557" y="4919662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2E8ED-31D3-4285-A84D-2F750460C965}"/>
              </a:ext>
            </a:extLst>
          </p:cNvPr>
          <p:cNvSpPr txBox="1"/>
          <p:nvPr/>
        </p:nvSpPr>
        <p:spPr>
          <a:xfrm>
            <a:off x="8624293" y="1546970"/>
            <a:ext cx="236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activités</a:t>
            </a:r>
            <a:endParaRPr lang="ko-KR" altLang="en-US" sz="2400" b="1" dirty="0">
              <a:latin typeface="Arial"/>
            </a:endParaRPr>
          </a:p>
        </p:txBody>
      </p:sp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34084" y="1983693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413520" y="3650961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flipH="1">
            <a:off x="3576512" y="5182152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flipH="1">
            <a:off x="7333496" y="3612100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24929" y="5000563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LES DIAGRAMMES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893EC-5CA7-4EB9-8147-F19075DFE231}"/>
              </a:ext>
            </a:extLst>
          </p:cNvPr>
          <p:cNvSpPr txBox="1"/>
          <p:nvPr/>
        </p:nvSpPr>
        <p:spPr>
          <a:xfrm>
            <a:off x="8843456" y="3192811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</a:t>
            </a:r>
            <a:r>
              <a:rPr lang="en-US" altLang="ko-KR" sz="2400" b="1" dirty="0" err="1">
                <a:latin typeface="Arial"/>
              </a:rPr>
              <a:t>cas</a:t>
            </a:r>
            <a:r>
              <a:rPr lang="en-US" altLang="ko-KR" sz="2400" b="1" dirty="0">
                <a:latin typeface="Arial"/>
              </a:rPr>
              <a:t> </a:t>
            </a:r>
            <a:r>
              <a:rPr lang="en-US" altLang="ko-KR" sz="2400" b="1" dirty="0" err="1">
                <a:latin typeface="Arial"/>
              </a:rPr>
              <a:t>d’utilisation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21F02B-D4DE-443A-8C77-4C6FD4F78F95}"/>
              </a:ext>
            </a:extLst>
          </p:cNvPr>
          <p:cNvSpPr txBox="1"/>
          <p:nvPr/>
        </p:nvSpPr>
        <p:spPr>
          <a:xfrm>
            <a:off x="8753480" y="4569675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classes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CBD8B-845C-4388-900F-15AC3C95CC95}"/>
              </a:ext>
            </a:extLst>
          </p:cNvPr>
          <p:cNvSpPr txBox="1"/>
          <p:nvPr/>
        </p:nvSpPr>
        <p:spPr>
          <a:xfrm>
            <a:off x="1778916" y="1598600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séquence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2372275" y="3822087"/>
            <a:ext cx="133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latin typeface="Arial"/>
              </a:rPr>
              <a:t>MCD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AC03B6-FABA-1197-6BE6-DC91F71EB29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4500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A2E-5679-4E36-B955-A01DE97A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96533" cy="1179288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DIAGRAMMES DE CLASSE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068C47-626F-6723-7489-3F18D09F04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349904"/>
            <a:ext cx="11329259" cy="721291"/>
          </a:xfrm>
        </p:spPr>
        <p:txBody>
          <a:bodyPr/>
          <a:lstStyle/>
          <a:p>
            <a:r>
              <a:rPr lang="fr-FR" dirty="0"/>
              <a:t>DIAGRAMME DE CLASS SALLE DE RESTAURATION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722220-6EE7-7B09-2DF1-222C76BF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2" y="1710549"/>
            <a:ext cx="10758790" cy="51474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49039E-90A8-6B53-E8A2-B4B502C98719}"/>
              </a:ext>
            </a:extLst>
          </p:cNvPr>
          <p:cNvSpPr txBox="1"/>
          <p:nvPr/>
        </p:nvSpPr>
        <p:spPr>
          <a:xfrm>
            <a:off x="11173622" y="631430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9314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A2E-5679-4E36-B955-A01DE97A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96533" cy="1179288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DIAGRAMMES DE CLASSE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068C47-626F-6723-7489-3F18D09F04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349904"/>
            <a:ext cx="11329259" cy="721291"/>
          </a:xfrm>
        </p:spPr>
        <p:txBody>
          <a:bodyPr/>
          <a:lstStyle/>
          <a:p>
            <a:r>
              <a:rPr lang="fr-FR" dirty="0"/>
              <a:t>DIAGRAMME DE CLASS CUISINE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AA9A23-E149-FD3F-4E3E-C5DC818C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98" y="1912665"/>
            <a:ext cx="9926435" cy="45154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682BCF-17D8-E14D-FD8F-9B06A128090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3888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E71385-D9AE-48EF-B037-F5287EED0C03}"/>
              </a:ext>
            </a:extLst>
          </p:cNvPr>
          <p:cNvSpPr/>
          <p:nvPr/>
        </p:nvSpPr>
        <p:spPr>
          <a:xfrm>
            <a:off x="3215681" y="-420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DIAGRAMME D’ACTIVITE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68959-9E60-F61D-11A2-A1C4AC06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49" y="1175062"/>
            <a:ext cx="5210902" cy="537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18864B-0E9A-8BC5-3894-2B4A9236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60" y="1222693"/>
            <a:ext cx="4534533" cy="52775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6DFC30-4170-EC5E-364F-0246DE7D6BEF}"/>
              </a:ext>
            </a:extLst>
          </p:cNvPr>
          <p:cNvSpPr txBox="1"/>
          <p:nvPr/>
        </p:nvSpPr>
        <p:spPr>
          <a:xfrm>
            <a:off x="2051221" y="1240126"/>
            <a:ext cx="13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Chef de rang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6CB9A3-0B89-0E3A-CB7E-71BD44E16687}"/>
              </a:ext>
            </a:extLst>
          </p:cNvPr>
          <p:cNvSpPr txBox="1"/>
          <p:nvPr/>
        </p:nvSpPr>
        <p:spPr>
          <a:xfrm>
            <a:off x="7784757" y="1240126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2003C9-5608-8A80-C24D-281AC176A15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2778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BD42A-4B59-4569-B69D-1357B20FA4BC}"/>
              </a:ext>
            </a:extLst>
          </p:cNvPr>
          <p:cNvSpPr txBox="1"/>
          <p:nvPr/>
        </p:nvSpPr>
        <p:spPr>
          <a:xfrm>
            <a:off x="5159897" y="2019767"/>
            <a:ext cx="6190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aphic 50">
            <a:extLst>
              <a:ext uri="{FF2B5EF4-FFF2-40B4-BE49-F238E27FC236}">
                <a16:creationId xmlns:a16="http://schemas.microsoft.com/office/drawing/2014/main" id="{2D2A7BA0-813A-4B48-A14A-E0C9EAED1E11}"/>
              </a:ext>
            </a:extLst>
          </p:cNvPr>
          <p:cNvGrpSpPr/>
          <p:nvPr/>
        </p:nvGrpSpPr>
        <p:grpSpPr>
          <a:xfrm>
            <a:off x="227631" y="42437"/>
            <a:ext cx="1891428" cy="794276"/>
            <a:chOff x="1788718" y="86622"/>
            <a:chExt cx="8613218" cy="67680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254757-620C-4EBF-8224-4D3931504501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99B0F2-3FDB-4AAE-ACF5-9CD8814BDEAE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DA6D9E-0236-40DB-B98D-CA191B9F8C41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9E60E-1148-4C27-9151-4F09B38131E1}"/>
              </a:ext>
            </a:extLst>
          </p:cNvPr>
          <p:cNvSpPr/>
          <p:nvPr/>
        </p:nvSpPr>
        <p:spPr>
          <a:xfrm>
            <a:off x="1904034" y="48310"/>
            <a:ext cx="9557277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DIAGRAMME CAS D’UTILISATION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9BD7A0-04D9-DEED-E206-F3D928F3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5" y="1321695"/>
            <a:ext cx="10932568" cy="49159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4EB9AE-BC86-A935-CA4E-293C9A1E6FF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1902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0EB601E-35A4-4120-8C1C-25915D3760A5}"/>
              </a:ext>
            </a:extLst>
          </p:cNvPr>
          <p:cNvSpPr/>
          <p:nvPr/>
        </p:nvSpPr>
        <p:spPr>
          <a:xfrm rot="1282801">
            <a:off x="2907867" y="2175251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D08099-7490-4F69-872C-23F6E890B521}"/>
              </a:ext>
            </a:extLst>
          </p:cNvPr>
          <p:cNvGrpSpPr/>
          <p:nvPr/>
        </p:nvGrpSpPr>
        <p:grpSpPr>
          <a:xfrm>
            <a:off x="2938400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82" name="사각형: 둥근 모서리 132">
              <a:extLst>
                <a:ext uri="{FF2B5EF4-FFF2-40B4-BE49-F238E27FC236}">
                  <a16:creationId xmlns:a16="http://schemas.microsoft.com/office/drawing/2014/main" id="{94E22893-4D2C-4FEC-A52F-E067588BA077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막힌 원호 135">
              <a:extLst>
                <a:ext uri="{FF2B5EF4-FFF2-40B4-BE49-F238E27FC236}">
                  <a16:creationId xmlns:a16="http://schemas.microsoft.com/office/drawing/2014/main" id="{DAD41FC7-4192-48FE-9C21-31FE0A4C106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5DEE0BB-9AE3-4045-A35A-66A12C8AAEE9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C64D400-F253-40E6-A71F-3A329120050A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A4B11CC-3545-41F1-815E-BE2582C994FA}"/>
              </a:ext>
            </a:extLst>
          </p:cNvPr>
          <p:cNvGrpSpPr/>
          <p:nvPr/>
        </p:nvGrpSpPr>
        <p:grpSpPr>
          <a:xfrm rot="20593171">
            <a:off x="9064776" y="2128689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87" name="눈물 방울 86">
              <a:extLst>
                <a:ext uri="{FF2B5EF4-FFF2-40B4-BE49-F238E27FC236}">
                  <a16:creationId xmlns:a16="http://schemas.microsoft.com/office/drawing/2014/main" id="{20CEE75D-B578-4BB8-A78A-2B198113DA73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71DE01B3-EB72-439B-B871-B88F2B0AE816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83AA454-9116-47DE-AA4A-9160F3F3C570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B6994E7-D682-4A8E-93CA-70C7C297D3D6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480003-12B7-40C5-8FA4-AF1B960D9400}"/>
              </a:ext>
            </a:extLst>
          </p:cNvPr>
          <p:cNvGrpSpPr/>
          <p:nvPr/>
        </p:nvGrpSpPr>
        <p:grpSpPr>
          <a:xfrm>
            <a:off x="9045175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0A50F22-948B-4580-8426-FE3E25F483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3888EC2A-9C42-4FEA-98BA-8F4CEE11259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2C2F879-EE69-40FF-B9E1-05377D4FE253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822F1C7-B87B-45E2-8211-1530EB92B10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6" name="Teardrop 3">
              <a:extLst>
                <a:ext uri="{FF2B5EF4-FFF2-40B4-BE49-F238E27FC236}">
                  <a16:creationId xmlns:a16="http://schemas.microsoft.com/office/drawing/2014/main" id="{EADDEEB9-D5D1-4A4A-8C4D-AE9918FEBB0A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016933-467E-4E05-8850-FDFB3BC9E464}"/>
              </a:ext>
            </a:extLst>
          </p:cNvPr>
          <p:cNvSpPr/>
          <p:nvPr/>
        </p:nvSpPr>
        <p:spPr>
          <a:xfrm>
            <a:off x="0" y="0"/>
            <a:ext cx="225557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FEFDB050-A16D-4019-997C-7F80E3EB8876}"/>
              </a:ext>
            </a:extLst>
          </p:cNvPr>
          <p:cNvSpPr txBox="1">
            <a:spLocks/>
          </p:cNvSpPr>
          <p:nvPr/>
        </p:nvSpPr>
        <p:spPr>
          <a:xfrm>
            <a:off x="2639616" y="73064"/>
            <a:ext cx="1003243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DIAGRAMMES DE SEQUENCE</a:t>
            </a:r>
            <a:endParaRPr lang="ko-KR" alt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0212" y="1220755"/>
            <a:ext cx="2110309" cy="3631103"/>
            <a:chOff x="4467117" y="1784680"/>
            <a:chExt cx="3383592" cy="4528418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4FF9189-3869-4820-81B5-4C78AC0FD6F9}"/>
                </a:ext>
              </a:extLst>
            </p:cNvPr>
            <p:cNvSpPr/>
            <p:nvPr/>
          </p:nvSpPr>
          <p:spPr>
            <a:xfrm rot="9212065">
              <a:off x="6819776" y="539817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AA2AD0CB-61B5-496E-A0AE-D284ECC75229}"/>
                </a:ext>
              </a:extLst>
            </p:cNvPr>
            <p:cNvSpPr/>
            <p:nvPr/>
          </p:nvSpPr>
          <p:spPr>
            <a:xfrm>
              <a:off x="4967852" y="1784680"/>
              <a:ext cx="2377820" cy="1990725"/>
            </a:xfrm>
            <a:prstGeom prst="blockArc">
              <a:avLst>
                <a:gd name="adj1" fmla="val 10800000"/>
                <a:gd name="adj2" fmla="val 21440220"/>
                <a:gd name="adj3" fmla="val 5160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BB06E8-6270-4CDB-BD87-2AB2A55E9934}"/>
                </a:ext>
              </a:extLst>
            </p:cNvPr>
            <p:cNvGrpSpPr/>
            <p:nvPr/>
          </p:nvGrpSpPr>
          <p:grpSpPr>
            <a:xfrm>
              <a:off x="4467117" y="2540594"/>
              <a:ext cx="1412189" cy="1512776"/>
              <a:chOff x="1518245" y="1866084"/>
              <a:chExt cx="1118680" cy="1198361"/>
            </a:xfrm>
          </p:grpSpPr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A8A71B25-1CBA-4B1A-809F-FC599D3768B0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현 45">
                <a:extLst>
                  <a:ext uri="{FF2B5EF4-FFF2-40B4-BE49-F238E27FC236}">
                    <a16:creationId xmlns:a16="http://schemas.microsoft.com/office/drawing/2014/main" id="{571B842F-C61E-4296-B81D-39D7A74F27DC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E9253153-493B-4D99-B1BB-F8AF67FD92CF}"/>
                </a:ext>
              </a:extLst>
            </p:cNvPr>
            <p:cNvSpPr/>
            <p:nvPr/>
          </p:nvSpPr>
          <p:spPr>
            <a:xfrm rot="12658089" flipH="1">
              <a:off x="4732759" y="539869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3316229-AEC1-4E05-BAA3-E51161B55689}"/>
                </a:ext>
              </a:extLst>
            </p:cNvPr>
            <p:cNvGrpSpPr/>
            <p:nvPr/>
          </p:nvGrpSpPr>
          <p:grpSpPr>
            <a:xfrm flipH="1">
              <a:off x="6438520" y="2540594"/>
              <a:ext cx="1412189" cy="1512776"/>
              <a:chOff x="1518245" y="1866084"/>
              <a:chExt cx="1118680" cy="1198361"/>
            </a:xfrm>
          </p:grpSpPr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8A121DF5-07CC-436D-92C4-039DD1CFE8AE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현 51">
                <a:extLst>
                  <a:ext uri="{FF2B5EF4-FFF2-40B4-BE49-F238E27FC236}">
                    <a16:creationId xmlns:a16="http://schemas.microsoft.com/office/drawing/2014/main" id="{70841549-B514-4ABE-97C1-979E6BC66020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223" y="3151445"/>
              <a:ext cx="3063843" cy="253861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44778C3-23C5-8B2B-FF84-AB0EFE5C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46" y="1735006"/>
            <a:ext cx="8165849" cy="47082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35C7A1-FAB5-C994-7183-43FA1C94895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3640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>
            <a:extLst>
              <a:ext uri="{FF2B5EF4-FFF2-40B4-BE49-F238E27FC236}">
                <a16:creationId xmlns:a16="http://schemas.microsoft.com/office/drawing/2014/main" id="{B493AA7A-2A9F-4C03-AC48-6ED1C43B482F}"/>
              </a:ext>
            </a:extLst>
          </p:cNvPr>
          <p:cNvSpPr txBox="1">
            <a:spLocks/>
          </p:cNvSpPr>
          <p:nvPr/>
        </p:nvSpPr>
        <p:spPr>
          <a:xfrm>
            <a:off x="1583499" y="73064"/>
            <a:ext cx="969707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733" dirty="0">
                <a:latin typeface="Bahnschrift" panose="020B0502040204020203" pitchFamily="34" charset="0"/>
              </a:rPr>
              <a:t>MCD(MODELE CONCEPTUEL DES DONNEES)</a:t>
            </a:r>
            <a:endParaRPr lang="ko-KR" altLang="en-US" sz="373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0005E-65A8-4491-BF44-EDA398693EE5}"/>
              </a:ext>
            </a:extLst>
          </p:cNvPr>
          <p:cNvSpPr/>
          <p:nvPr/>
        </p:nvSpPr>
        <p:spPr>
          <a:xfrm>
            <a:off x="0" y="1412776"/>
            <a:ext cx="12192000" cy="44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043DE35-E3EB-419E-B93A-25ECE9922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1" r="20111"/>
          <a:stretch>
            <a:fillRect/>
          </a:stretch>
        </p:blipFill>
        <p:spPr>
          <a:xfrm>
            <a:off x="527382" y="1005787"/>
            <a:ext cx="2724149" cy="45571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7DD12-2FE7-4274-AFEE-6C6DB590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1161">
            <a:off x="10092974" y="4847063"/>
            <a:ext cx="1511572" cy="22469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723F6E-8115-2BCC-7524-4EB59302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90" y="1300974"/>
            <a:ext cx="7897327" cy="49727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48645C-2FE0-5264-ED06-757CDAE27FB5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3690341-A8A3-4B6C-81AA-657B12D0E9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3299"/>
          <a:stretch>
            <a:fillRect/>
          </a:stretch>
        </p:blipFill>
        <p:spPr>
          <a:xfrm>
            <a:off x="0" y="0"/>
            <a:ext cx="651086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5421" y="2614239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9501E-F91C-4434-B638-A90004336608}"/>
              </a:ext>
            </a:extLst>
          </p:cNvPr>
          <p:cNvSpPr/>
          <p:nvPr/>
        </p:nvSpPr>
        <p:spPr>
          <a:xfrm>
            <a:off x="5135893" y="0"/>
            <a:ext cx="7056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5941147" y="1897951"/>
            <a:ext cx="5107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INTRODUCTION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8802517-8FA3-4FB6-97EF-E8D3630F6CF1}"/>
              </a:ext>
            </a:extLst>
          </p:cNvPr>
          <p:cNvSpPr txBox="1"/>
          <p:nvPr/>
        </p:nvSpPr>
        <p:spPr>
          <a:xfrm>
            <a:off x="6129373" y="3236979"/>
            <a:ext cx="5623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-Introduction général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Enjeux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Problematique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Objectifs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Contraintes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AB776C-FBC9-48D9-9E5F-8F57550A1731}"/>
              </a:ext>
            </a:extLst>
          </p:cNvPr>
          <p:cNvSpPr/>
          <p:nvPr/>
        </p:nvSpPr>
        <p:spPr>
          <a:xfrm>
            <a:off x="6306211" y="2684892"/>
            <a:ext cx="1060739" cy="19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35F382-6156-5558-1FA7-A93098E176E6}"/>
              </a:ext>
            </a:extLst>
          </p:cNvPr>
          <p:cNvSpPr txBox="1"/>
          <p:nvPr/>
        </p:nvSpPr>
        <p:spPr>
          <a:xfrm>
            <a:off x="11208549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1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0EB601E-35A4-4120-8C1C-25915D3760A5}"/>
              </a:ext>
            </a:extLst>
          </p:cNvPr>
          <p:cNvSpPr/>
          <p:nvPr/>
        </p:nvSpPr>
        <p:spPr>
          <a:xfrm rot="1282801">
            <a:off x="2907867" y="2175251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D08099-7490-4F69-872C-23F6E890B521}"/>
              </a:ext>
            </a:extLst>
          </p:cNvPr>
          <p:cNvGrpSpPr/>
          <p:nvPr/>
        </p:nvGrpSpPr>
        <p:grpSpPr>
          <a:xfrm>
            <a:off x="2938400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82" name="사각형: 둥근 모서리 132">
              <a:extLst>
                <a:ext uri="{FF2B5EF4-FFF2-40B4-BE49-F238E27FC236}">
                  <a16:creationId xmlns:a16="http://schemas.microsoft.com/office/drawing/2014/main" id="{94E22893-4D2C-4FEC-A52F-E067588BA077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막힌 원호 135">
              <a:extLst>
                <a:ext uri="{FF2B5EF4-FFF2-40B4-BE49-F238E27FC236}">
                  <a16:creationId xmlns:a16="http://schemas.microsoft.com/office/drawing/2014/main" id="{DAD41FC7-4192-48FE-9C21-31FE0A4C106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5DEE0BB-9AE3-4045-A35A-66A12C8AAEE9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C64D400-F253-40E6-A71F-3A329120050A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A4B11CC-3545-41F1-815E-BE2582C994FA}"/>
              </a:ext>
            </a:extLst>
          </p:cNvPr>
          <p:cNvGrpSpPr/>
          <p:nvPr/>
        </p:nvGrpSpPr>
        <p:grpSpPr>
          <a:xfrm rot="20593171">
            <a:off x="9064776" y="2128689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87" name="눈물 방울 86">
              <a:extLst>
                <a:ext uri="{FF2B5EF4-FFF2-40B4-BE49-F238E27FC236}">
                  <a16:creationId xmlns:a16="http://schemas.microsoft.com/office/drawing/2014/main" id="{20CEE75D-B578-4BB8-A78A-2B198113DA73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71DE01B3-EB72-439B-B871-B88F2B0AE816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83AA454-9116-47DE-AA4A-9160F3F3C570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B6994E7-D682-4A8E-93CA-70C7C297D3D6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480003-12B7-40C5-8FA4-AF1B960D9400}"/>
              </a:ext>
            </a:extLst>
          </p:cNvPr>
          <p:cNvGrpSpPr/>
          <p:nvPr/>
        </p:nvGrpSpPr>
        <p:grpSpPr>
          <a:xfrm>
            <a:off x="9045175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0A50F22-948B-4580-8426-FE3E25F483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3888EC2A-9C42-4FEA-98BA-8F4CEE11259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2C2F879-EE69-40FF-B9E1-05377D4FE253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822F1C7-B87B-45E2-8211-1530EB92B10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6" name="Teardrop 3">
              <a:extLst>
                <a:ext uri="{FF2B5EF4-FFF2-40B4-BE49-F238E27FC236}">
                  <a16:creationId xmlns:a16="http://schemas.microsoft.com/office/drawing/2014/main" id="{EADDEEB9-D5D1-4A4A-8C4D-AE9918FEBB0A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016933-467E-4E05-8850-FDFB3BC9E464}"/>
              </a:ext>
            </a:extLst>
          </p:cNvPr>
          <p:cNvSpPr/>
          <p:nvPr/>
        </p:nvSpPr>
        <p:spPr>
          <a:xfrm>
            <a:off x="0" y="0"/>
            <a:ext cx="225557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FEFDB050-A16D-4019-997C-7F80E3EB8876}"/>
              </a:ext>
            </a:extLst>
          </p:cNvPr>
          <p:cNvSpPr txBox="1">
            <a:spLocks/>
          </p:cNvSpPr>
          <p:nvPr/>
        </p:nvSpPr>
        <p:spPr>
          <a:xfrm>
            <a:off x="2639616" y="73064"/>
            <a:ext cx="1003243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4400" dirty="0"/>
              <a:t>BASE DE DONNEES</a:t>
            </a:r>
            <a:endParaRPr lang="ko-KR" alt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0212" y="1220755"/>
            <a:ext cx="2110309" cy="3631103"/>
            <a:chOff x="4467117" y="1784680"/>
            <a:chExt cx="3383592" cy="4528418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4FF9189-3869-4820-81B5-4C78AC0FD6F9}"/>
                </a:ext>
              </a:extLst>
            </p:cNvPr>
            <p:cNvSpPr/>
            <p:nvPr/>
          </p:nvSpPr>
          <p:spPr>
            <a:xfrm rot="9212065">
              <a:off x="6819776" y="539817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AA2AD0CB-61B5-496E-A0AE-D284ECC75229}"/>
                </a:ext>
              </a:extLst>
            </p:cNvPr>
            <p:cNvSpPr/>
            <p:nvPr/>
          </p:nvSpPr>
          <p:spPr>
            <a:xfrm>
              <a:off x="4967852" y="1784680"/>
              <a:ext cx="2377820" cy="1990725"/>
            </a:xfrm>
            <a:prstGeom prst="blockArc">
              <a:avLst>
                <a:gd name="adj1" fmla="val 10800000"/>
                <a:gd name="adj2" fmla="val 21440220"/>
                <a:gd name="adj3" fmla="val 5160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BB06E8-6270-4CDB-BD87-2AB2A55E9934}"/>
                </a:ext>
              </a:extLst>
            </p:cNvPr>
            <p:cNvGrpSpPr/>
            <p:nvPr/>
          </p:nvGrpSpPr>
          <p:grpSpPr>
            <a:xfrm>
              <a:off x="4467117" y="2540594"/>
              <a:ext cx="1412189" cy="1512776"/>
              <a:chOff x="1518245" y="1866084"/>
              <a:chExt cx="1118680" cy="1198361"/>
            </a:xfrm>
          </p:grpSpPr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A8A71B25-1CBA-4B1A-809F-FC599D3768B0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현 45">
                <a:extLst>
                  <a:ext uri="{FF2B5EF4-FFF2-40B4-BE49-F238E27FC236}">
                    <a16:creationId xmlns:a16="http://schemas.microsoft.com/office/drawing/2014/main" id="{571B842F-C61E-4296-B81D-39D7A74F27DC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E9253153-493B-4D99-B1BB-F8AF67FD92CF}"/>
                </a:ext>
              </a:extLst>
            </p:cNvPr>
            <p:cNvSpPr/>
            <p:nvPr/>
          </p:nvSpPr>
          <p:spPr>
            <a:xfrm rot="12658089" flipH="1">
              <a:off x="4732759" y="539869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3316229-AEC1-4E05-BAA3-E51161B55689}"/>
                </a:ext>
              </a:extLst>
            </p:cNvPr>
            <p:cNvGrpSpPr/>
            <p:nvPr/>
          </p:nvGrpSpPr>
          <p:grpSpPr>
            <a:xfrm flipH="1">
              <a:off x="6438520" y="2540594"/>
              <a:ext cx="1412189" cy="1512776"/>
              <a:chOff x="1518245" y="1866084"/>
              <a:chExt cx="1118680" cy="1198361"/>
            </a:xfrm>
          </p:grpSpPr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8A121DF5-07CC-436D-92C4-039DD1CFE8AE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현 51">
                <a:extLst>
                  <a:ext uri="{FF2B5EF4-FFF2-40B4-BE49-F238E27FC236}">
                    <a16:creationId xmlns:a16="http://schemas.microsoft.com/office/drawing/2014/main" id="{70841549-B514-4ABE-97C1-979E6BC66020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223" y="3151445"/>
              <a:ext cx="3063843" cy="2538613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C092492-44B8-7979-1315-8AEF0F2A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1832139"/>
            <a:ext cx="9450826" cy="44930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3A6EC5-A1E4-2456-F40B-43BDCDFEDF3E}"/>
              </a:ext>
            </a:extLst>
          </p:cNvPr>
          <p:cNvSpPr txBox="1"/>
          <p:nvPr/>
        </p:nvSpPr>
        <p:spPr>
          <a:xfrm>
            <a:off x="3187867" y="1532518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DE SQL SERVEUR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B3054B-D3CC-A947-7F19-3150D1DEF021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015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92096" y="4889962"/>
            <a:ext cx="4879757" cy="1157199"/>
          </a:xfrm>
        </p:spPr>
        <p:txBody>
          <a:bodyPr vert="horz" lIns="121920" tIns="60960" rIns="121920" bIns="60960" rtlCol="0" anchor="ctr">
            <a:noAutofit/>
          </a:bodyPr>
          <a:lstStyle/>
          <a:p>
            <a:pPr latinLnBrk="0">
              <a:lnSpc>
                <a:spcPct val="90000"/>
              </a:lnSpc>
            </a:pPr>
            <a:r>
              <a:rPr lang="en-US" sz="6400" dirty="0">
                <a:solidFill>
                  <a:schemeClr val="tx1"/>
                </a:solidFill>
                <a:latin typeface="Bahnschrift" panose="020B0502040204020203" pitchFamily="34" charset="0"/>
                <a:cs typeface="+mj-cs"/>
              </a:rPr>
              <a:t>SIMULATION</a:t>
            </a:r>
            <a:endParaRPr lang="en-US" altLang="ko-KR" sz="6400" dirty="0">
              <a:solidFill>
                <a:schemeClr val="tx1"/>
              </a:solidFill>
              <a:latin typeface="Bahnschrift" panose="020B0502040204020203" pitchFamily="34" charset="0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13465-CB51-4F69-BA6D-B94D235B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43" y="807592"/>
            <a:ext cx="5239568" cy="5239568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74F02-176A-4221-96CA-7894EB8D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639055" cy="47167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6C49D5-AFFF-7A6C-1C79-F3049F6351F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06577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6">
            <a:extLst>
              <a:ext uri="{FF2B5EF4-FFF2-40B4-BE49-F238E27FC236}">
                <a16:creationId xmlns:a16="http://schemas.microsoft.com/office/drawing/2014/main" id="{3A44A913-A4F0-45FA-844D-A73E88EB2BB9}"/>
              </a:ext>
            </a:extLst>
          </p:cNvPr>
          <p:cNvGrpSpPr/>
          <p:nvPr/>
        </p:nvGrpSpPr>
        <p:grpSpPr>
          <a:xfrm rot="10800000">
            <a:off x="4662817" y="3926263"/>
            <a:ext cx="540000" cy="1692000"/>
            <a:chOff x="5355771" y="1915886"/>
            <a:chExt cx="540000" cy="1692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3D8EB32-3379-4269-87D1-C3F59C69BD98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33" name="Isosceles Triangle 14">
              <a:extLst>
                <a:ext uri="{FF2B5EF4-FFF2-40B4-BE49-F238E27FC236}">
                  <a16:creationId xmlns:a16="http://schemas.microsoft.com/office/drawing/2014/main" id="{18EE2131-044A-4CFB-8B01-10C665F05D70}"/>
                </a:ext>
              </a:extLst>
            </p:cNvPr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35" name="Oval 13">
            <a:extLst>
              <a:ext uri="{FF2B5EF4-FFF2-40B4-BE49-F238E27FC236}">
                <a16:creationId xmlns:a16="http://schemas.microsoft.com/office/drawing/2014/main" id="{76A35645-05E1-43CC-9AC9-3CD883B413CB}"/>
              </a:ext>
            </a:extLst>
          </p:cNvPr>
          <p:cNvSpPr/>
          <p:nvPr/>
        </p:nvSpPr>
        <p:spPr>
          <a:xfrm>
            <a:off x="7519093" y="1755229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0873C312-8210-47E8-8AA4-CBADE4A32D77}"/>
              </a:ext>
            </a:extLst>
          </p:cNvPr>
          <p:cNvGrpSpPr/>
          <p:nvPr/>
        </p:nvGrpSpPr>
        <p:grpSpPr>
          <a:xfrm>
            <a:off x="6973551" y="2175555"/>
            <a:ext cx="540000" cy="1692000"/>
            <a:chOff x="5355771" y="1915886"/>
            <a:chExt cx="540000" cy="169200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B1BA118-FA9F-4F8A-9B16-89FB64F82474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38" name="Isosceles Triangle 14">
              <a:extLst>
                <a:ext uri="{FF2B5EF4-FFF2-40B4-BE49-F238E27FC236}">
                  <a16:creationId xmlns:a16="http://schemas.microsoft.com/office/drawing/2014/main" id="{85B5D3BD-B51D-4BA4-9303-1F8890A09267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grpSp>
        <p:nvGrpSpPr>
          <p:cNvPr id="39" name="Group 17">
            <a:extLst>
              <a:ext uri="{FF2B5EF4-FFF2-40B4-BE49-F238E27FC236}">
                <a16:creationId xmlns:a16="http://schemas.microsoft.com/office/drawing/2014/main" id="{0ABA54A7-8583-4D96-A8D8-F6E66CFE815E}"/>
              </a:ext>
            </a:extLst>
          </p:cNvPr>
          <p:cNvGrpSpPr/>
          <p:nvPr/>
        </p:nvGrpSpPr>
        <p:grpSpPr>
          <a:xfrm>
            <a:off x="5423596" y="4676759"/>
            <a:ext cx="2520000" cy="576000"/>
            <a:chOff x="4016829" y="4452257"/>
            <a:chExt cx="2520000" cy="576000"/>
          </a:xfrm>
        </p:grpSpPr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08818019-4386-4518-B1E9-E65CB5282222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41" name="Isosceles Triangle 23">
              <a:extLst>
                <a:ext uri="{FF2B5EF4-FFF2-40B4-BE49-F238E27FC236}">
                  <a16:creationId xmlns:a16="http://schemas.microsoft.com/office/drawing/2014/main" id="{F3B61B43-936F-4A8B-91B5-12F30CB0644C}"/>
                </a:ext>
              </a:extLst>
            </p:cNvPr>
            <p:cNvSpPr/>
            <p:nvPr/>
          </p:nvSpPr>
          <p:spPr>
            <a:xfrm rot="16200000" flipV="1">
              <a:off x="5872735" y="4613873"/>
              <a:ext cx="250588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42" name="Oval 26">
            <a:extLst>
              <a:ext uri="{FF2B5EF4-FFF2-40B4-BE49-F238E27FC236}">
                <a16:creationId xmlns:a16="http://schemas.microsoft.com/office/drawing/2014/main" id="{DCC0B826-1A9C-4E8F-8296-BC934CA97749}"/>
              </a:ext>
            </a:extLst>
          </p:cNvPr>
          <p:cNvSpPr/>
          <p:nvPr/>
        </p:nvSpPr>
        <p:spPr>
          <a:xfrm>
            <a:off x="7580249" y="5230488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3" name="Oval 31">
            <a:extLst>
              <a:ext uri="{FF2B5EF4-FFF2-40B4-BE49-F238E27FC236}">
                <a16:creationId xmlns:a16="http://schemas.microsoft.com/office/drawing/2014/main" id="{BDC1E2AE-C8B6-4B9B-A990-0DB170D18F6B}"/>
              </a:ext>
            </a:extLst>
          </p:cNvPr>
          <p:cNvSpPr/>
          <p:nvPr/>
        </p:nvSpPr>
        <p:spPr>
          <a:xfrm>
            <a:off x="3892957" y="523048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4" name="Oval 35">
            <a:extLst>
              <a:ext uri="{FF2B5EF4-FFF2-40B4-BE49-F238E27FC236}">
                <a16:creationId xmlns:a16="http://schemas.microsoft.com/office/drawing/2014/main" id="{572AF833-89C1-4E17-97FE-D2083EAFC3FE}"/>
              </a:ext>
            </a:extLst>
          </p:cNvPr>
          <p:cNvSpPr/>
          <p:nvPr/>
        </p:nvSpPr>
        <p:spPr>
          <a:xfrm>
            <a:off x="3921815" y="1799584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29187C69-981D-4335-A988-A1DDFBF95C6B}"/>
              </a:ext>
            </a:extLst>
          </p:cNvPr>
          <p:cNvSpPr>
            <a:spLocks noChangeAspect="1"/>
          </p:cNvSpPr>
          <p:nvPr/>
        </p:nvSpPr>
        <p:spPr>
          <a:xfrm>
            <a:off x="4130051" y="1953800"/>
            <a:ext cx="375615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53174895-D6E4-41FA-BC75-070BF1AEFD45}"/>
              </a:ext>
            </a:extLst>
          </p:cNvPr>
          <p:cNvSpPr>
            <a:spLocks noChangeAspect="1"/>
          </p:cNvSpPr>
          <p:nvPr/>
        </p:nvSpPr>
        <p:spPr>
          <a:xfrm rot="19800000">
            <a:off x="4093958" y="5396968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3354A1A2-A61C-48E0-A212-BE3161E1C003}"/>
              </a:ext>
            </a:extLst>
          </p:cNvPr>
          <p:cNvSpPr/>
          <p:nvPr/>
        </p:nvSpPr>
        <p:spPr>
          <a:xfrm>
            <a:off x="7715494" y="1953802"/>
            <a:ext cx="399287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255EBED-BB92-4BD9-9267-75EF16170499}"/>
              </a:ext>
            </a:extLst>
          </p:cNvPr>
          <p:cNvSpPr>
            <a:spLocks noChangeAspect="1"/>
          </p:cNvSpPr>
          <p:nvPr/>
        </p:nvSpPr>
        <p:spPr>
          <a:xfrm>
            <a:off x="7784920" y="5427061"/>
            <a:ext cx="399243" cy="398945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E8A964-EB65-4EC2-B9E0-CB62E472BFFE}"/>
              </a:ext>
            </a:extLst>
          </p:cNvPr>
          <p:cNvGrpSpPr/>
          <p:nvPr/>
        </p:nvGrpSpPr>
        <p:grpSpPr>
          <a:xfrm>
            <a:off x="10848587" y="4666075"/>
            <a:ext cx="1691735" cy="2254968"/>
            <a:chOff x="386862" y="1249725"/>
            <a:chExt cx="6344936" cy="523487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4FB1D7-60B9-44A7-94A9-FE58804F73C0}"/>
                </a:ext>
              </a:extLst>
            </p:cNvPr>
            <p:cNvGrpSpPr/>
            <p:nvPr/>
          </p:nvGrpSpPr>
          <p:grpSpPr>
            <a:xfrm>
              <a:off x="386862" y="1249725"/>
              <a:ext cx="3932730" cy="5224135"/>
              <a:chOff x="457481" y="3133210"/>
              <a:chExt cx="2534244" cy="3366424"/>
            </a:xfrm>
            <a:solidFill>
              <a:srgbClr val="CE8D3E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157190A-9CBE-4B1D-8571-E742DE572A43}"/>
                  </a:ext>
                </a:extLst>
              </p:cNvPr>
              <p:cNvSpPr/>
              <p:nvPr/>
            </p:nvSpPr>
            <p:spPr>
              <a:xfrm>
                <a:off x="827009" y="3133210"/>
                <a:ext cx="1588341" cy="2003413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18D3CC4-9EA7-4C8A-8387-FBFF9423E6CA}"/>
                  </a:ext>
                </a:extLst>
              </p:cNvPr>
              <p:cNvSpPr/>
              <p:nvPr/>
            </p:nvSpPr>
            <p:spPr>
              <a:xfrm>
                <a:off x="694564" y="5055184"/>
                <a:ext cx="2003413" cy="1444450"/>
              </a:xfrm>
              <a:custGeom>
                <a:avLst/>
                <a:gdLst>
                  <a:gd name="connsiteX0" fmla="*/ 293748 w 2003413"/>
                  <a:gd name="connsiteY0" fmla="*/ 0 h 1444449"/>
                  <a:gd name="connsiteX1" fmla="*/ 327507 w 2003413"/>
                  <a:gd name="connsiteY1" fmla="*/ 121754 h 1444449"/>
                  <a:gd name="connsiteX2" fmla="*/ 399453 w 2003413"/>
                  <a:gd name="connsiteY2" fmla="*/ 322649 h 1444449"/>
                  <a:gd name="connsiteX3" fmla="*/ 519547 w 2003413"/>
                  <a:gd name="connsiteY3" fmla="*/ 539593 h 1444449"/>
                  <a:gd name="connsiteX4" fmla="*/ 797368 w 2003413"/>
                  <a:gd name="connsiteY4" fmla="*/ 791957 h 1444449"/>
                  <a:gd name="connsiteX5" fmla="*/ 936832 w 2003413"/>
                  <a:gd name="connsiteY5" fmla="*/ 873864 h 1444449"/>
                  <a:gd name="connsiteX6" fmla="*/ 948454 w 2003413"/>
                  <a:gd name="connsiteY6" fmla="*/ 881059 h 1444449"/>
                  <a:gd name="connsiteX7" fmla="*/ 986641 w 2003413"/>
                  <a:gd name="connsiteY7" fmla="*/ 786423 h 1444449"/>
                  <a:gd name="connsiteX8" fmla="*/ 1126105 w 2003413"/>
                  <a:gd name="connsiteY8" fmla="*/ 681271 h 1444449"/>
                  <a:gd name="connsiteX9" fmla="*/ 1520700 w 2003413"/>
                  <a:gd name="connsiteY9" fmla="*/ 669649 h 1444449"/>
                  <a:gd name="connsiteX10" fmla="*/ 1664592 w 2003413"/>
                  <a:gd name="connsiteY10" fmla="*/ 724992 h 1444449"/>
                  <a:gd name="connsiteX11" fmla="*/ 1685068 w 2003413"/>
                  <a:gd name="connsiteY11" fmla="*/ 744362 h 1444449"/>
                  <a:gd name="connsiteX12" fmla="*/ 1645221 w 2003413"/>
                  <a:gd name="connsiteY12" fmla="*/ 732740 h 1444449"/>
                  <a:gd name="connsiteX13" fmla="*/ 1393965 w 2003413"/>
                  <a:gd name="connsiteY13" fmla="*/ 680718 h 1444449"/>
                  <a:gd name="connsiteX14" fmla="*/ 1198051 w 2003413"/>
                  <a:gd name="connsiteY14" fmla="*/ 715584 h 1444449"/>
                  <a:gd name="connsiteX15" fmla="*/ 1138280 w 2003413"/>
                  <a:gd name="connsiteY15" fmla="*/ 938062 h 1444449"/>
                  <a:gd name="connsiteX16" fmla="*/ 1328660 w 2003413"/>
                  <a:gd name="connsiteY16" fmla="*/ 1125675 h 1444449"/>
                  <a:gd name="connsiteX17" fmla="*/ 1687835 w 2003413"/>
                  <a:gd name="connsiteY17" fmla="*/ 1311073 h 1444449"/>
                  <a:gd name="connsiteX18" fmla="*/ 1997202 w 2003413"/>
                  <a:gd name="connsiteY18" fmla="*/ 1437255 h 1444449"/>
                  <a:gd name="connsiteX19" fmla="*/ 2006057 w 2003413"/>
                  <a:gd name="connsiteY19" fmla="*/ 1446110 h 1444449"/>
                  <a:gd name="connsiteX20" fmla="*/ 1938539 w 2003413"/>
                  <a:gd name="connsiteY20" fmla="*/ 1440022 h 1444449"/>
                  <a:gd name="connsiteX21" fmla="*/ 1697244 w 2003413"/>
                  <a:gd name="connsiteY21" fmla="*/ 1383019 h 1444449"/>
                  <a:gd name="connsiteX22" fmla="*/ 1260588 w 2003413"/>
                  <a:gd name="connsiteY22" fmla="*/ 1208689 h 1444449"/>
                  <a:gd name="connsiteX23" fmla="*/ 996603 w 2003413"/>
                  <a:gd name="connsiteY23" fmla="*/ 1006687 h 1444449"/>
                  <a:gd name="connsiteX24" fmla="*/ 953435 w 2003413"/>
                  <a:gd name="connsiteY24" fmla="*/ 902643 h 1444449"/>
                  <a:gd name="connsiteX25" fmla="*/ 940706 w 2003413"/>
                  <a:gd name="connsiteY25" fmla="*/ 887700 h 1444449"/>
                  <a:gd name="connsiteX26" fmla="*/ 804563 w 2003413"/>
                  <a:gd name="connsiteY26" fmla="*/ 821842 h 1444449"/>
                  <a:gd name="connsiteX27" fmla="*/ 625805 w 2003413"/>
                  <a:gd name="connsiteY27" fmla="*/ 712263 h 1444449"/>
                  <a:gd name="connsiteX28" fmla="*/ 439300 w 2003413"/>
                  <a:gd name="connsiteY28" fmla="*/ 602131 h 1444449"/>
                  <a:gd name="connsiteX29" fmla="*/ 272164 w 2003413"/>
                  <a:gd name="connsiteY29" fmla="*/ 543467 h 1444449"/>
                  <a:gd name="connsiteX30" fmla="*/ 118311 w 2003413"/>
                  <a:gd name="connsiteY30" fmla="*/ 475396 h 1444449"/>
                  <a:gd name="connsiteX31" fmla="*/ 4304 w 2003413"/>
                  <a:gd name="connsiteY31" fmla="*/ 330951 h 1444449"/>
                  <a:gd name="connsiteX32" fmla="*/ 132146 w 2003413"/>
                  <a:gd name="connsiteY32" fmla="*/ 142785 h 1444449"/>
                  <a:gd name="connsiteX33" fmla="*/ 288767 w 2003413"/>
                  <a:gd name="connsiteY33" fmla="*/ 178758 h 1444449"/>
                  <a:gd name="connsiteX34" fmla="*/ 309797 w 2003413"/>
                  <a:gd name="connsiteY34" fmla="*/ 192593 h 1444449"/>
                  <a:gd name="connsiteX35" fmla="*/ 295408 w 2003413"/>
                  <a:gd name="connsiteY35" fmla="*/ 95190 h 1444449"/>
                  <a:gd name="connsiteX36" fmla="*/ 289874 w 2003413"/>
                  <a:gd name="connsiteY36" fmla="*/ 553 h 1444449"/>
                  <a:gd name="connsiteX37" fmla="*/ 293748 w 2003413"/>
                  <a:gd name="connsiteY37" fmla="*/ 0 h 1444449"/>
                  <a:gd name="connsiteX38" fmla="*/ 155944 w 2003413"/>
                  <a:gd name="connsiteY38" fmla="*/ 283356 h 1444449"/>
                  <a:gd name="connsiteX39" fmla="*/ 194684 w 2003413"/>
                  <a:gd name="connsiteY39" fmla="*/ 400129 h 1444449"/>
                  <a:gd name="connsiteX40" fmla="*/ 221249 w 2003413"/>
                  <a:gd name="connsiteY40" fmla="*/ 405664 h 1444449"/>
                  <a:gd name="connsiteX41" fmla="*/ 339682 w 2003413"/>
                  <a:gd name="connsiteY41" fmla="*/ 344233 h 1444449"/>
                  <a:gd name="connsiteX42" fmla="*/ 346323 w 2003413"/>
                  <a:gd name="connsiteY42" fmla="*/ 326523 h 1444449"/>
                  <a:gd name="connsiteX43" fmla="*/ 314778 w 2003413"/>
                  <a:gd name="connsiteY43" fmla="*/ 225799 h 1444449"/>
                  <a:gd name="connsiteX44" fmla="*/ 296515 w 2003413"/>
                  <a:gd name="connsiteY44" fmla="*/ 209196 h 1444449"/>
                  <a:gd name="connsiteX45" fmla="*/ 231210 w 2003413"/>
                  <a:gd name="connsiteY45" fmla="*/ 204769 h 1444449"/>
                  <a:gd name="connsiteX46" fmla="*/ 155944 w 2003413"/>
                  <a:gd name="connsiteY46" fmla="*/ 283356 h 1444449"/>
                  <a:gd name="connsiteX47" fmla="*/ 216268 w 2003413"/>
                  <a:gd name="connsiteY47" fmla="*/ 419499 h 1444449"/>
                  <a:gd name="connsiteX48" fmla="*/ 479700 w 2003413"/>
                  <a:gd name="connsiteY48" fmla="*/ 557303 h 1444449"/>
                  <a:gd name="connsiteX49" fmla="*/ 355732 w 2003413"/>
                  <a:gd name="connsiteY49" fmla="*/ 349767 h 1444449"/>
                  <a:gd name="connsiteX50" fmla="*/ 216268 w 2003413"/>
                  <a:gd name="connsiteY50" fmla="*/ 419499 h 1444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003413" h="1444449">
                    <a:moveTo>
                      <a:pt x="293748" y="0"/>
                    </a:moveTo>
                    <a:cubicBezTo>
                      <a:pt x="304816" y="40954"/>
                      <a:pt x="314225" y="81908"/>
                      <a:pt x="327507" y="121754"/>
                    </a:cubicBezTo>
                    <a:cubicBezTo>
                      <a:pt x="349644" y="189273"/>
                      <a:pt x="370121" y="258451"/>
                      <a:pt x="399453" y="322649"/>
                    </a:cubicBezTo>
                    <a:cubicBezTo>
                      <a:pt x="434319" y="397362"/>
                      <a:pt x="472505" y="472075"/>
                      <a:pt x="519547" y="539593"/>
                    </a:cubicBezTo>
                    <a:cubicBezTo>
                      <a:pt x="591493" y="644191"/>
                      <a:pt x="681148" y="732740"/>
                      <a:pt x="797368" y="791957"/>
                    </a:cubicBezTo>
                    <a:cubicBezTo>
                      <a:pt x="845517" y="816308"/>
                      <a:pt x="890344" y="846193"/>
                      <a:pt x="936832" y="873864"/>
                    </a:cubicBezTo>
                    <a:cubicBezTo>
                      <a:pt x="941813" y="876632"/>
                      <a:pt x="946241" y="879952"/>
                      <a:pt x="948454" y="881059"/>
                    </a:cubicBezTo>
                    <a:cubicBezTo>
                      <a:pt x="961183" y="848960"/>
                      <a:pt x="970591" y="815754"/>
                      <a:pt x="986641" y="786423"/>
                    </a:cubicBezTo>
                    <a:cubicBezTo>
                      <a:pt x="1016526" y="731080"/>
                      <a:pt x="1067995" y="701748"/>
                      <a:pt x="1126105" y="681271"/>
                    </a:cubicBezTo>
                    <a:cubicBezTo>
                      <a:pt x="1256714" y="635890"/>
                      <a:pt x="1387877" y="639211"/>
                      <a:pt x="1520700" y="669649"/>
                    </a:cubicBezTo>
                    <a:cubicBezTo>
                      <a:pt x="1571615" y="681271"/>
                      <a:pt x="1619764" y="698981"/>
                      <a:pt x="1664592" y="724992"/>
                    </a:cubicBezTo>
                    <a:cubicBezTo>
                      <a:pt x="1672339" y="729420"/>
                      <a:pt x="1679534" y="735507"/>
                      <a:pt x="1685068" y="744362"/>
                    </a:cubicBezTo>
                    <a:cubicBezTo>
                      <a:pt x="1671786" y="740488"/>
                      <a:pt x="1658504" y="736614"/>
                      <a:pt x="1645221" y="732740"/>
                    </a:cubicBezTo>
                    <a:cubicBezTo>
                      <a:pt x="1562761" y="707836"/>
                      <a:pt x="1479746" y="686252"/>
                      <a:pt x="1393965" y="680718"/>
                    </a:cubicBezTo>
                    <a:cubicBezTo>
                      <a:pt x="1326446" y="676290"/>
                      <a:pt x="1260035" y="682378"/>
                      <a:pt x="1198051" y="715584"/>
                    </a:cubicBezTo>
                    <a:cubicBezTo>
                      <a:pt x="1116697" y="758751"/>
                      <a:pt x="1095666" y="866116"/>
                      <a:pt x="1138280" y="938062"/>
                    </a:cubicBezTo>
                    <a:cubicBezTo>
                      <a:pt x="1185322" y="1017756"/>
                      <a:pt x="1255054" y="1073653"/>
                      <a:pt x="1328660" y="1125675"/>
                    </a:cubicBezTo>
                    <a:cubicBezTo>
                      <a:pt x="1439899" y="1204262"/>
                      <a:pt x="1562761" y="1260158"/>
                      <a:pt x="1687835" y="1311073"/>
                    </a:cubicBezTo>
                    <a:cubicBezTo>
                      <a:pt x="1790773" y="1353134"/>
                      <a:pt x="1893711" y="1395195"/>
                      <a:pt x="1997202" y="1437255"/>
                    </a:cubicBezTo>
                    <a:cubicBezTo>
                      <a:pt x="2000523" y="1438362"/>
                      <a:pt x="2003290" y="1440022"/>
                      <a:pt x="2006057" y="1446110"/>
                    </a:cubicBezTo>
                    <a:cubicBezTo>
                      <a:pt x="1983367" y="1443896"/>
                      <a:pt x="1961230" y="1442789"/>
                      <a:pt x="1938539" y="1440022"/>
                    </a:cubicBezTo>
                    <a:cubicBezTo>
                      <a:pt x="1856078" y="1428954"/>
                      <a:pt x="1776384" y="1406817"/>
                      <a:pt x="1697244" y="1383019"/>
                    </a:cubicBezTo>
                    <a:cubicBezTo>
                      <a:pt x="1546711" y="1337638"/>
                      <a:pt x="1402819" y="1274547"/>
                      <a:pt x="1260588" y="1208689"/>
                    </a:cubicBezTo>
                    <a:cubicBezTo>
                      <a:pt x="1157650" y="1160541"/>
                      <a:pt x="1068548" y="1094683"/>
                      <a:pt x="996603" y="1006687"/>
                    </a:cubicBezTo>
                    <a:cubicBezTo>
                      <a:pt x="972252" y="976802"/>
                      <a:pt x="953435" y="943597"/>
                      <a:pt x="953435" y="902643"/>
                    </a:cubicBezTo>
                    <a:cubicBezTo>
                      <a:pt x="953435" y="897662"/>
                      <a:pt x="946241" y="890467"/>
                      <a:pt x="940706" y="887700"/>
                    </a:cubicBezTo>
                    <a:cubicBezTo>
                      <a:pt x="895325" y="865563"/>
                      <a:pt x="848284" y="846193"/>
                      <a:pt x="804563" y="821842"/>
                    </a:cubicBezTo>
                    <a:cubicBezTo>
                      <a:pt x="743686" y="787530"/>
                      <a:pt x="683915" y="751003"/>
                      <a:pt x="625805" y="712263"/>
                    </a:cubicBezTo>
                    <a:cubicBezTo>
                      <a:pt x="565481" y="671863"/>
                      <a:pt x="507925" y="627588"/>
                      <a:pt x="439300" y="602131"/>
                    </a:cubicBezTo>
                    <a:cubicBezTo>
                      <a:pt x="383957" y="581654"/>
                      <a:pt x="326953" y="565051"/>
                      <a:pt x="272164" y="543467"/>
                    </a:cubicBezTo>
                    <a:cubicBezTo>
                      <a:pt x="220142" y="522990"/>
                      <a:pt x="167012" y="502514"/>
                      <a:pt x="118311" y="475396"/>
                    </a:cubicBezTo>
                    <a:cubicBezTo>
                      <a:pt x="61308" y="444404"/>
                      <a:pt x="19800" y="395702"/>
                      <a:pt x="4304" y="330951"/>
                    </a:cubicBezTo>
                    <a:cubicBezTo>
                      <a:pt x="-15619" y="249043"/>
                      <a:pt x="34743" y="159388"/>
                      <a:pt x="132146" y="142785"/>
                    </a:cubicBezTo>
                    <a:cubicBezTo>
                      <a:pt x="189150" y="133376"/>
                      <a:pt x="241725" y="143892"/>
                      <a:pt x="288767" y="178758"/>
                    </a:cubicBezTo>
                    <a:cubicBezTo>
                      <a:pt x="294855" y="183185"/>
                      <a:pt x="300942" y="186506"/>
                      <a:pt x="309797" y="192593"/>
                    </a:cubicBezTo>
                    <a:cubicBezTo>
                      <a:pt x="304816" y="157727"/>
                      <a:pt x="298729" y="126735"/>
                      <a:pt x="295408" y="95190"/>
                    </a:cubicBezTo>
                    <a:cubicBezTo>
                      <a:pt x="292087" y="63644"/>
                      <a:pt x="291534" y="32099"/>
                      <a:pt x="289874" y="553"/>
                    </a:cubicBezTo>
                    <a:cubicBezTo>
                      <a:pt x="290981" y="0"/>
                      <a:pt x="292087" y="0"/>
                      <a:pt x="293748" y="0"/>
                    </a:cubicBezTo>
                    <a:close/>
                    <a:moveTo>
                      <a:pt x="155944" y="283356"/>
                    </a:moveTo>
                    <a:cubicBezTo>
                      <a:pt x="155390" y="330397"/>
                      <a:pt x="173100" y="365817"/>
                      <a:pt x="194684" y="400129"/>
                    </a:cubicBezTo>
                    <a:cubicBezTo>
                      <a:pt x="202432" y="411751"/>
                      <a:pt x="209073" y="412858"/>
                      <a:pt x="221249" y="405664"/>
                    </a:cubicBezTo>
                    <a:cubicBezTo>
                      <a:pt x="259989" y="384080"/>
                      <a:pt x="299835" y="364156"/>
                      <a:pt x="339682" y="344233"/>
                    </a:cubicBezTo>
                    <a:cubicBezTo>
                      <a:pt x="349644" y="339252"/>
                      <a:pt x="348537" y="334271"/>
                      <a:pt x="346323" y="326523"/>
                    </a:cubicBezTo>
                    <a:cubicBezTo>
                      <a:pt x="335808" y="292764"/>
                      <a:pt x="326400" y="259005"/>
                      <a:pt x="314778" y="225799"/>
                    </a:cubicBezTo>
                    <a:cubicBezTo>
                      <a:pt x="312564" y="218604"/>
                      <a:pt x="303156" y="210303"/>
                      <a:pt x="296515" y="209196"/>
                    </a:cubicBezTo>
                    <a:cubicBezTo>
                      <a:pt x="274931" y="205876"/>
                      <a:pt x="252794" y="203109"/>
                      <a:pt x="231210" y="204769"/>
                    </a:cubicBezTo>
                    <a:cubicBezTo>
                      <a:pt x="185276" y="206982"/>
                      <a:pt x="155390" y="241849"/>
                      <a:pt x="155944" y="283356"/>
                    </a:cubicBezTo>
                    <a:close/>
                    <a:moveTo>
                      <a:pt x="216268" y="419499"/>
                    </a:moveTo>
                    <a:cubicBezTo>
                      <a:pt x="252794" y="459346"/>
                      <a:pt x="432658" y="552876"/>
                      <a:pt x="479700" y="557303"/>
                    </a:cubicBezTo>
                    <a:cubicBezTo>
                      <a:pt x="431552" y="492552"/>
                      <a:pt x="384510" y="427801"/>
                      <a:pt x="355732" y="349767"/>
                    </a:cubicBezTo>
                    <a:cubicBezTo>
                      <a:pt x="305370" y="366924"/>
                      <a:pt x="258328" y="387400"/>
                      <a:pt x="216268" y="41949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8EAA1D0-C8F0-4A24-8D1C-A4BD9A4F619E}"/>
                  </a:ext>
                </a:extLst>
              </p:cNvPr>
              <p:cNvSpPr/>
              <p:nvPr/>
            </p:nvSpPr>
            <p:spPr>
              <a:xfrm>
                <a:off x="457481" y="4158227"/>
                <a:ext cx="2069825" cy="1106858"/>
              </a:xfrm>
              <a:custGeom>
                <a:avLst/>
                <a:gdLst>
                  <a:gd name="connsiteX0" fmla="*/ 579532 w 2069824"/>
                  <a:gd name="connsiteY0" fmla="*/ 774097 h 1106858"/>
                  <a:gd name="connsiteX1" fmla="*/ 565143 w 2069824"/>
                  <a:gd name="connsiteY1" fmla="*/ 786272 h 1106858"/>
                  <a:gd name="connsiteX2" fmla="*/ 554628 w 2069824"/>
                  <a:gd name="connsiteY2" fmla="*/ 870393 h 1106858"/>
                  <a:gd name="connsiteX3" fmla="*/ 633768 w 2069824"/>
                  <a:gd name="connsiteY3" fmla="*/ 944553 h 1106858"/>
                  <a:gd name="connsiteX4" fmla="*/ 693539 w 2069824"/>
                  <a:gd name="connsiteY4" fmla="*/ 976651 h 1106858"/>
                  <a:gd name="connsiteX5" fmla="*/ 711802 w 2069824"/>
                  <a:gd name="connsiteY5" fmla="*/ 975545 h 1106858"/>
                  <a:gd name="connsiteX6" fmla="*/ 891113 w 2069824"/>
                  <a:gd name="connsiteY6" fmla="*/ 873714 h 1106858"/>
                  <a:gd name="connsiteX7" fmla="*/ 898861 w 2069824"/>
                  <a:gd name="connsiteY7" fmla="*/ 869840 h 1106858"/>
                  <a:gd name="connsiteX8" fmla="*/ 776553 w 2069824"/>
                  <a:gd name="connsiteY8" fmla="*/ 811730 h 1106858"/>
                  <a:gd name="connsiteX9" fmla="*/ 344325 w 2069824"/>
                  <a:gd name="connsiteY9" fmla="*/ 580396 h 1106858"/>
                  <a:gd name="connsiteX10" fmla="*/ 72591 w 2069824"/>
                  <a:gd name="connsiteY10" fmla="*/ 351830 h 1106858"/>
                  <a:gd name="connsiteX11" fmla="*/ 13928 w 2069824"/>
                  <a:gd name="connsiteY11" fmla="*/ 85631 h 1106858"/>
                  <a:gd name="connsiteX12" fmla="*/ 57095 w 2069824"/>
                  <a:gd name="connsiteY12" fmla="*/ 19773 h 1106858"/>
                  <a:gd name="connsiteX13" fmla="*/ 145090 w 2069824"/>
                  <a:gd name="connsiteY13" fmla="*/ 13132 h 1106858"/>
                  <a:gd name="connsiteX14" fmla="*/ 209288 w 2069824"/>
                  <a:gd name="connsiteY14" fmla="*/ 74009 h 1106858"/>
                  <a:gd name="connsiteX15" fmla="*/ 181617 w 2069824"/>
                  <a:gd name="connsiteY15" fmla="*/ 127691 h 1106858"/>
                  <a:gd name="connsiteX16" fmla="*/ 208735 w 2069824"/>
                  <a:gd name="connsiteY16" fmla="*/ 316964 h 1106858"/>
                  <a:gd name="connsiteX17" fmla="*/ 317207 w 2069824"/>
                  <a:gd name="connsiteY17" fmla="*/ 466943 h 1106858"/>
                  <a:gd name="connsiteX18" fmla="*/ 722870 w 2069824"/>
                  <a:gd name="connsiteY18" fmla="*/ 741998 h 1106858"/>
                  <a:gd name="connsiteX19" fmla="*/ 872296 w 2069824"/>
                  <a:gd name="connsiteY19" fmla="*/ 816710 h 1106858"/>
                  <a:gd name="connsiteX20" fmla="*/ 1147904 w 2069824"/>
                  <a:gd name="connsiteY20" fmla="*/ 986613 h 1106858"/>
                  <a:gd name="connsiteX21" fmla="*/ 1221510 w 2069824"/>
                  <a:gd name="connsiteY21" fmla="*/ 1050258 h 1106858"/>
                  <a:gd name="connsiteX22" fmla="*/ 1281834 w 2069824"/>
                  <a:gd name="connsiteY22" fmla="*/ 1074608 h 1106858"/>
                  <a:gd name="connsiteX23" fmla="*/ 1569063 w 2069824"/>
                  <a:gd name="connsiteY23" fmla="*/ 1069074 h 1106858"/>
                  <a:gd name="connsiteX24" fmla="*/ 2022875 w 2069824"/>
                  <a:gd name="connsiteY24" fmla="*/ 1015945 h 1106858"/>
                  <a:gd name="connsiteX25" fmla="*/ 2050547 w 2069824"/>
                  <a:gd name="connsiteY25" fmla="*/ 1012624 h 1106858"/>
                  <a:gd name="connsiteX26" fmla="*/ 2070470 w 2069824"/>
                  <a:gd name="connsiteY26" fmla="*/ 1004876 h 1106858"/>
                  <a:gd name="connsiteX27" fmla="*/ 2058295 w 2069824"/>
                  <a:gd name="connsiteY27" fmla="*/ 1018159 h 1106858"/>
                  <a:gd name="connsiteX28" fmla="*/ 1883964 w 2069824"/>
                  <a:gd name="connsiteY28" fmla="*/ 1051364 h 1106858"/>
                  <a:gd name="connsiteX29" fmla="*/ 1492690 w 2069824"/>
                  <a:gd name="connsiteY29" fmla="*/ 1102833 h 1106858"/>
                  <a:gd name="connsiteX30" fmla="*/ 1163953 w 2069824"/>
                  <a:gd name="connsiteY30" fmla="*/ 1106154 h 1106858"/>
                  <a:gd name="connsiteX31" fmla="*/ 928746 w 2069824"/>
                  <a:gd name="connsiteY31" fmla="*/ 1083463 h 1106858"/>
                  <a:gd name="connsiteX32" fmla="*/ 712909 w 2069824"/>
                  <a:gd name="connsiteY32" fmla="*/ 1024246 h 1106858"/>
                  <a:gd name="connsiteX33" fmla="*/ 562376 w 2069824"/>
                  <a:gd name="connsiteY33" fmla="*/ 917435 h 1106858"/>
                  <a:gd name="connsiteX34" fmla="*/ 544666 w 2069824"/>
                  <a:gd name="connsiteY34" fmla="*/ 803982 h 1106858"/>
                  <a:gd name="connsiteX35" fmla="*/ 573444 w 2069824"/>
                  <a:gd name="connsiteY35" fmla="*/ 769116 h 1106858"/>
                  <a:gd name="connsiteX36" fmla="*/ 579532 w 2069824"/>
                  <a:gd name="connsiteY36" fmla="*/ 774097 h 110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69824" h="1106858">
                    <a:moveTo>
                      <a:pt x="579532" y="774097"/>
                    </a:moveTo>
                    <a:cubicBezTo>
                      <a:pt x="574551" y="777970"/>
                      <a:pt x="569571" y="781845"/>
                      <a:pt x="565143" y="786272"/>
                    </a:cubicBezTo>
                    <a:cubicBezTo>
                      <a:pt x="540239" y="810623"/>
                      <a:pt x="536918" y="839955"/>
                      <a:pt x="554628" y="870393"/>
                    </a:cubicBezTo>
                    <a:cubicBezTo>
                      <a:pt x="573444" y="903045"/>
                      <a:pt x="602776" y="925183"/>
                      <a:pt x="633768" y="944553"/>
                    </a:cubicBezTo>
                    <a:cubicBezTo>
                      <a:pt x="652585" y="956728"/>
                      <a:pt x="673062" y="967243"/>
                      <a:pt x="693539" y="976651"/>
                    </a:cubicBezTo>
                    <a:cubicBezTo>
                      <a:pt x="698519" y="978865"/>
                      <a:pt x="707374" y="978312"/>
                      <a:pt x="711802" y="975545"/>
                    </a:cubicBezTo>
                    <a:cubicBezTo>
                      <a:pt x="767145" y="933484"/>
                      <a:pt x="824701" y="896404"/>
                      <a:pt x="891113" y="873714"/>
                    </a:cubicBezTo>
                    <a:cubicBezTo>
                      <a:pt x="892773" y="873160"/>
                      <a:pt x="894433" y="872053"/>
                      <a:pt x="898861" y="869840"/>
                    </a:cubicBezTo>
                    <a:cubicBezTo>
                      <a:pt x="855693" y="849363"/>
                      <a:pt x="816400" y="829993"/>
                      <a:pt x="776553" y="811730"/>
                    </a:cubicBezTo>
                    <a:cubicBezTo>
                      <a:pt x="627681" y="743658"/>
                      <a:pt x="482682" y="668392"/>
                      <a:pt x="344325" y="580396"/>
                    </a:cubicBezTo>
                    <a:cubicBezTo>
                      <a:pt x="244154" y="516199"/>
                      <a:pt x="147304" y="445913"/>
                      <a:pt x="72591" y="351830"/>
                    </a:cubicBezTo>
                    <a:cubicBezTo>
                      <a:pt x="9500" y="274904"/>
                      <a:pt x="-19278" y="186355"/>
                      <a:pt x="13928" y="85631"/>
                    </a:cubicBezTo>
                    <a:cubicBezTo>
                      <a:pt x="22229" y="59620"/>
                      <a:pt x="37172" y="38036"/>
                      <a:pt x="57095" y="19773"/>
                    </a:cubicBezTo>
                    <a:cubicBezTo>
                      <a:pt x="81999" y="-2918"/>
                      <a:pt x="117972" y="-7345"/>
                      <a:pt x="145090" y="13132"/>
                    </a:cubicBezTo>
                    <a:cubicBezTo>
                      <a:pt x="167781" y="30288"/>
                      <a:pt x="186598" y="52425"/>
                      <a:pt x="209288" y="74009"/>
                    </a:cubicBezTo>
                    <a:cubicBezTo>
                      <a:pt x="184937" y="87844"/>
                      <a:pt x="184937" y="108875"/>
                      <a:pt x="181617" y="127691"/>
                    </a:cubicBezTo>
                    <a:cubicBezTo>
                      <a:pt x="169441" y="193549"/>
                      <a:pt x="181063" y="256087"/>
                      <a:pt x="208735" y="316964"/>
                    </a:cubicBezTo>
                    <a:cubicBezTo>
                      <a:pt x="234746" y="374521"/>
                      <a:pt x="272933" y="422669"/>
                      <a:pt x="317207" y="466943"/>
                    </a:cubicBezTo>
                    <a:cubicBezTo>
                      <a:pt x="435087" y="584270"/>
                      <a:pt x="576212" y="666731"/>
                      <a:pt x="722870" y="741998"/>
                    </a:cubicBezTo>
                    <a:cubicBezTo>
                      <a:pt x="772126" y="767455"/>
                      <a:pt x="821934" y="792913"/>
                      <a:pt x="872296" y="816710"/>
                    </a:cubicBezTo>
                    <a:cubicBezTo>
                      <a:pt x="970253" y="863752"/>
                      <a:pt x="1062122" y="919648"/>
                      <a:pt x="1147904" y="986613"/>
                    </a:cubicBezTo>
                    <a:cubicBezTo>
                      <a:pt x="1173362" y="1006537"/>
                      <a:pt x="1197712" y="1028120"/>
                      <a:pt x="1221510" y="1050258"/>
                    </a:cubicBezTo>
                    <a:cubicBezTo>
                      <a:pt x="1239220" y="1066861"/>
                      <a:pt x="1256929" y="1075162"/>
                      <a:pt x="1281834" y="1074608"/>
                    </a:cubicBezTo>
                    <a:cubicBezTo>
                      <a:pt x="1377577" y="1071841"/>
                      <a:pt x="1473320" y="1073502"/>
                      <a:pt x="1569063" y="1069074"/>
                    </a:cubicBezTo>
                    <a:cubicBezTo>
                      <a:pt x="1721810" y="1062433"/>
                      <a:pt x="1872896" y="1043616"/>
                      <a:pt x="2022875" y="1015945"/>
                    </a:cubicBezTo>
                    <a:cubicBezTo>
                      <a:pt x="2031730" y="1014285"/>
                      <a:pt x="2041692" y="1014285"/>
                      <a:pt x="2050547" y="1012624"/>
                    </a:cubicBezTo>
                    <a:cubicBezTo>
                      <a:pt x="2057188" y="1011518"/>
                      <a:pt x="2062722" y="1008197"/>
                      <a:pt x="2070470" y="1004876"/>
                    </a:cubicBezTo>
                    <a:cubicBezTo>
                      <a:pt x="2074344" y="1014838"/>
                      <a:pt x="2066596" y="1016498"/>
                      <a:pt x="2058295" y="1018159"/>
                    </a:cubicBezTo>
                    <a:cubicBezTo>
                      <a:pt x="2000185" y="1029227"/>
                      <a:pt x="1942628" y="1043063"/>
                      <a:pt x="1883964" y="1051364"/>
                    </a:cubicBezTo>
                    <a:cubicBezTo>
                      <a:pt x="1753909" y="1070181"/>
                      <a:pt x="1623299" y="1087891"/>
                      <a:pt x="1492690" y="1102833"/>
                    </a:cubicBezTo>
                    <a:cubicBezTo>
                      <a:pt x="1383665" y="1115009"/>
                      <a:pt x="1273532" y="1113349"/>
                      <a:pt x="1163953" y="1106154"/>
                    </a:cubicBezTo>
                    <a:cubicBezTo>
                      <a:pt x="1085366" y="1101173"/>
                      <a:pt x="1006226" y="1095639"/>
                      <a:pt x="928746" y="1083463"/>
                    </a:cubicBezTo>
                    <a:cubicBezTo>
                      <a:pt x="855140" y="1071841"/>
                      <a:pt x="781534" y="1055238"/>
                      <a:pt x="712909" y="1024246"/>
                    </a:cubicBezTo>
                    <a:cubicBezTo>
                      <a:pt x="655905" y="998789"/>
                      <a:pt x="603883" y="965030"/>
                      <a:pt x="562376" y="917435"/>
                    </a:cubicBezTo>
                    <a:cubicBezTo>
                      <a:pt x="529170" y="879248"/>
                      <a:pt x="523636" y="839401"/>
                      <a:pt x="544666" y="803982"/>
                    </a:cubicBezTo>
                    <a:cubicBezTo>
                      <a:pt x="552414" y="791253"/>
                      <a:pt x="564036" y="780738"/>
                      <a:pt x="573444" y="769116"/>
                    </a:cubicBezTo>
                    <a:cubicBezTo>
                      <a:pt x="575658" y="770776"/>
                      <a:pt x="577872" y="772436"/>
                      <a:pt x="579532" y="77409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3BF8C41-B221-458C-814F-0D92675CC510}"/>
                  </a:ext>
                </a:extLst>
              </p:cNvPr>
              <p:cNvSpPr/>
              <p:nvPr/>
            </p:nvSpPr>
            <p:spPr>
              <a:xfrm>
                <a:off x="677455" y="4284258"/>
                <a:ext cx="1416778" cy="907624"/>
              </a:xfrm>
              <a:custGeom>
                <a:avLst/>
                <a:gdLst>
                  <a:gd name="connsiteX0" fmla="*/ 4810 w 1416778"/>
                  <a:gd name="connsiteY0" fmla="*/ 0 h 907623"/>
                  <a:gd name="connsiteX1" fmla="*/ 38570 w 1416778"/>
                  <a:gd name="connsiteY1" fmla="*/ 66411 h 907623"/>
                  <a:gd name="connsiteX2" fmla="*/ 130439 w 1416778"/>
                  <a:gd name="connsiteY2" fmla="*/ 203108 h 907623"/>
                  <a:gd name="connsiteX3" fmla="*/ 316391 w 1416778"/>
                  <a:gd name="connsiteY3" fmla="*/ 395702 h 907623"/>
                  <a:gd name="connsiteX4" fmla="*/ 655643 w 1416778"/>
                  <a:gd name="connsiteY4" fmla="*/ 623714 h 907623"/>
                  <a:gd name="connsiteX5" fmla="*/ 752493 w 1416778"/>
                  <a:gd name="connsiteY5" fmla="*/ 675183 h 907623"/>
                  <a:gd name="connsiteX6" fmla="*/ 874801 w 1416778"/>
                  <a:gd name="connsiteY6" fmla="*/ 700088 h 907623"/>
                  <a:gd name="connsiteX7" fmla="*/ 1096726 w 1416778"/>
                  <a:gd name="connsiteY7" fmla="*/ 680164 h 907623"/>
                  <a:gd name="connsiteX8" fmla="*/ 1400558 w 1416778"/>
                  <a:gd name="connsiteY8" fmla="*/ 664668 h 907623"/>
                  <a:gd name="connsiteX9" fmla="*/ 1416608 w 1416778"/>
                  <a:gd name="connsiteY9" fmla="*/ 665775 h 907623"/>
                  <a:gd name="connsiteX10" fmla="*/ 1417161 w 1416778"/>
                  <a:gd name="connsiteY10" fmla="*/ 670203 h 907623"/>
                  <a:gd name="connsiteX11" fmla="*/ 1289873 w 1416778"/>
                  <a:gd name="connsiteY11" fmla="*/ 683485 h 907623"/>
                  <a:gd name="connsiteX12" fmla="*/ 1117756 w 1416778"/>
                  <a:gd name="connsiteY12" fmla="*/ 715584 h 907623"/>
                  <a:gd name="connsiteX13" fmla="*/ 1040830 w 1416778"/>
                  <a:gd name="connsiteY13" fmla="*/ 758198 h 907623"/>
                  <a:gd name="connsiteX14" fmla="*/ 1032528 w 1416778"/>
                  <a:gd name="connsiteY14" fmla="*/ 835678 h 907623"/>
                  <a:gd name="connsiteX15" fmla="*/ 1091192 w 1416778"/>
                  <a:gd name="connsiteY15" fmla="*/ 899322 h 907623"/>
                  <a:gd name="connsiteX16" fmla="*/ 1096172 w 1416778"/>
                  <a:gd name="connsiteY16" fmla="*/ 908730 h 907623"/>
                  <a:gd name="connsiteX17" fmla="*/ 1006517 w 1416778"/>
                  <a:gd name="connsiteY17" fmla="*/ 857262 h 907623"/>
                  <a:gd name="connsiteX18" fmla="*/ 769649 w 1416778"/>
                  <a:gd name="connsiteY18" fmla="*/ 732740 h 907623"/>
                  <a:gd name="connsiteX19" fmla="*/ 227842 w 1416778"/>
                  <a:gd name="connsiteY19" fmla="*/ 411751 h 907623"/>
                  <a:gd name="connsiteX20" fmla="*/ 35802 w 1416778"/>
                  <a:gd name="connsiteY20" fmla="*/ 190380 h 907623"/>
                  <a:gd name="connsiteX21" fmla="*/ 4810 w 1416778"/>
                  <a:gd name="connsiteY21" fmla="*/ 0 h 90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16778" h="907623">
                    <a:moveTo>
                      <a:pt x="4810" y="0"/>
                    </a:moveTo>
                    <a:cubicBezTo>
                      <a:pt x="16432" y="23244"/>
                      <a:pt x="25841" y="45935"/>
                      <a:pt x="38570" y="66411"/>
                    </a:cubicBezTo>
                    <a:cubicBezTo>
                      <a:pt x="67901" y="112899"/>
                      <a:pt x="94466" y="162155"/>
                      <a:pt x="130439" y="203108"/>
                    </a:cubicBezTo>
                    <a:cubicBezTo>
                      <a:pt x="189102" y="270073"/>
                      <a:pt x="253300" y="332057"/>
                      <a:pt x="316391" y="395702"/>
                    </a:cubicBezTo>
                    <a:cubicBezTo>
                      <a:pt x="414348" y="494212"/>
                      <a:pt x="534995" y="558963"/>
                      <a:pt x="655643" y="623714"/>
                    </a:cubicBezTo>
                    <a:cubicBezTo>
                      <a:pt x="687742" y="640871"/>
                      <a:pt x="720394" y="657474"/>
                      <a:pt x="752493" y="675183"/>
                    </a:cubicBezTo>
                    <a:cubicBezTo>
                      <a:pt x="790680" y="696214"/>
                      <a:pt x="831080" y="704515"/>
                      <a:pt x="874801" y="700088"/>
                    </a:cubicBezTo>
                    <a:cubicBezTo>
                      <a:pt x="948407" y="692340"/>
                      <a:pt x="1022566" y="686805"/>
                      <a:pt x="1096726" y="680164"/>
                    </a:cubicBezTo>
                    <a:cubicBezTo>
                      <a:pt x="1198003" y="671309"/>
                      <a:pt x="1298727" y="660794"/>
                      <a:pt x="1400558" y="664668"/>
                    </a:cubicBezTo>
                    <a:cubicBezTo>
                      <a:pt x="1406093" y="664668"/>
                      <a:pt x="1411627" y="665222"/>
                      <a:pt x="1416608" y="665775"/>
                    </a:cubicBezTo>
                    <a:cubicBezTo>
                      <a:pt x="1416608" y="667435"/>
                      <a:pt x="1416608" y="669096"/>
                      <a:pt x="1417161" y="670203"/>
                    </a:cubicBezTo>
                    <a:cubicBezTo>
                      <a:pt x="1374547" y="674630"/>
                      <a:pt x="1332487" y="679611"/>
                      <a:pt x="1289873" y="683485"/>
                    </a:cubicBezTo>
                    <a:cubicBezTo>
                      <a:pt x="1231209" y="689019"/>
                      <a:pt x="1172546" y="693447"/>
                      <a:pt x="1117756" y="715584"/>
                    </a:cubicBezTo>
                    <a:cubicBezTo>
                      <a:pt x="1090638" y="726652"/>
                      <a:pt x="1064074" y="741041"/>
                      <a:pt x="1040830" y="758198"/>
                    </a:cubicBezTo>
                    <a:cubicBezTo>
                      <a:pt x="1016479" y="776461"/>
                      <a:pt x="1013711" y="811880"/>
                      <a:pt x="1032528" y="835678"/>
                    </a:cubicBezTo>
                    <a:cubicBezTo>
                      <a:pt x="1050238" y="858368"/>
                      <a:pt x="1071268" y="878292"/>
                      <a:pt x="1091192" y="899322"/>
                    </a:cubicBezTo>
                    <a:cubicBezTo>
                      <a:pt x="1093405" y="901536"/>
                      <a:pt x="1095619" y="903750"/>
                      <a:pt x="1096172" y="908730"/>
                    </a:cubicBezTo>
                    <a:cubicBezTo>
                      <a:pt x="1066287" y="891574"/>
                      <a:pt x="1036956" y="873311"/>
                      <a:pt x="1006517" y="857262"/>
                    </a:cubicBezTo>
                    <a:cubicBezTo>
                      <a:pt x="927930" y="815201"/>
                      <a:pt x="849343" y="772587"/>
                      <a:pt x="769649" y="732740"/>
                    </a:cubicBezTo>
                    <a:cubicBezTo>
                      <a:pt x="581483" y="638104"/>
                      <a:pt x="392764" y="545128"/>
                      <a:pt x="227842" y="411751"/>
                    </a:cubicBezTo>
                    <a:cubicBezTo>
                      <a:pt x="150916" y="349214"/>
                      <a:pt x="80630" y="280588"/>
                      <a:pt x="35802" y="190380"/>
                    </a:cubicBezTo>
                    <a:cubicBezTo>
                      <a:pt x="5364" y="130609"/>
                      <a:pt x="-7919" y="68625"/>
                      <a:pt x="481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181F1EB-C534-49A3-9955-064448A15658}"/>
                  </a:ext>
                </a:extLst>
              </p:cNvPr>
              <p:cNvSpPr/>
              <p:nvPr/>
            </p:nvSpPr>
            <p:spPr>
              <a:xfrm>
                <a:off x="2460433" y="5574262"/>
                <a:ext cx="531292" cy="874418"/>
              </a:xfrm>
              <a:custGeom>
                <a:avLst/>
                <a:gdLst>
                  <a:gd name="connsiteX0" fmla="*/ 0 w 531291"/>
                  <a:gd name="connsiteY0" fmla="*/ 226944 h 874417"/>
                  <a:gd name="connsiteX1" fmla="*/ 103491 w 531291"/>
                  <a:gd name="connsiteY1" fmla="*/ 77518 h 874417"/>
                  <a:gd name="connsiteX2" fmla="*/ 396809 w 531291"/>
                  <a:gd name="connsiteY2" fmla="*/ 11107 h 874417"/>
                  <a:gd name="connsiteX3" fmla="*/ 474289 w 531291"/>
                  <a:gd name="connsiteY3" fmla="*/ 61469 h 874417"/>
                  <a:gd name="connsiteX4" fmla="*/ 530738 w 531291"/>
                  <a:gd name="connsiteY4" fmla="*/ 163300 h 874417"/>
                  <a:gd name="connsiteX5" fmla="*/ 520777 w 531291"/>
                  <a:gd name="connsiteY5" fmla="*/ 280073 h 874417"/>
                  <a:gd name="connsiteX6" fmla="*/ 446064 w 531291"/>
                  <a:gd name="connsiteY6" fmla="*/ 449423 h 874417"/>
                  <a:gd name="connsiteX7" fmla="*/ 379099 w 531291"/>
                  <a:gd name="connsiteY7" fmla="*/ 613238 h 874417"/>
                  <a:gd name="connsiteX8" fmla="*/ 341466 w 531291"/>
                  <a:gd name="connsiteY8" fmla="*/ 759343 h 874417"/>
                  <a:gd name="connsiteX9" fmla="*/ 321542 w 531291"/>
                  <a:gd name="connsiteY9" fmla="*/ 876670 h 874417"/>
                  <a:gd name="connsiteX10" fmla="*/ 314348 w 531291"/>
                  <a:gd name="connsiteY10" fmla="*/ 819113 h 874417"/>
                  <a:gd name="connsiteX11" fmla="*/ 363049 w 531291"/>
                  <a:gd name="connsiteY11" fmla="*/ 575605 h 874417"/>
                  <a:gd name="connsiteX12" fmla="*/ 461007 w 531291"/>
                  <a:gd name="connsiteY12" fmla="*/ 350912 h 874417"/>
                  <a:gd name="connsiteX13" fmla="*/ 492552 w 531291"/>
                  <a:gd name="connsiteY13" fmla="*/ 194292 h 874417"/>
                  <a:gd name="connsiteX14" fmla="*/ 344786 w 531291"/>
                  <a:gd name="connsiteY14" fmla="*/ 44866 h 874417"/>
                  <a:gd name="connsiteX15" fmla="*/ 104598 w 531291"/>
                  <a:gd name="connsiteY15" fmla="*/ 115152 h 874417"/>
                  <a:gd name="connsiteX16" fmla="*/ 0 w 531291"/>
                  <a:gd name="connsiteY16" fmla="*/ 226944 h 87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1291" h="874417">
                    <a:moveTo>
                      <a:pt x="0" y="226944"/>
                    </a:moveTo>
                    <a:cubicBezTo>
                      <a:pt x="17156" y="164960"/>
                      <a:pt x="54789" y="117365"/>
                      <a:pt x="103491" y="77518"/>
                    </a:cubicBezTo>
                    <a:cubicBezTo>
                      <a:pt x="189826" y="6679"/>
                      <a:pt x="289444" y="-16011"/>
                      <a:pt x="396809" y="11107"/>
                    </a:cubicBezTo>
                    <a:cubicBezTo>
                      <a:pt x="425034" y="18302"/>
                      <a:pt x="451045" y="41546"/>
                      <a:pt x="474289" y="61469"/>
                    </a:cubicBezTo>
                    <a:cubicBezTo>
                      <a:pt x="504727" y="88034"/>
                      <a:pt x="524097" y="123453"/>
                      <a:pt x="530738" y="163300"/>
                    </a:cubicBezTo>
                    <a:cubicBezTo>
                      <a:pt x="536826" y="202593"/>
                      <a:pt x="531845" y="241887"/>
                      <a:pt x="520777" y="280073"/>
                    </a:cubicBezTo>
                    <a:cubicBezTo>
                      <a:pt x="503620" y="339844"/>
                      <a:pt x="472628" y="394080"/>
                      <a:pt x="446064" y="449423"/>
                    </a:cubicBezTo>
                    <a:cubicBezTo>
                      <a:pt x="420606" y="502552"/>
                      <a:pt x="397915" y="557342"/>
                      <a:pt x="379099" y="613238"/>
                    </a:cubicBezTo>
                    <a:cubicBezTo>
                      <a:pt x="363049" y="660832"/>
                      <a:pt x="351981" y="710088"/>
                      <a:pt x="341466" y="759343"/>
                    </a:cubicBezTo>
                    <a:cubicBezTo>
                      <a:pt x="333718" y="797530"/>
                      <a:pt x="330397" y="836823"/>
                      <a:pt x="321542" y="876670"/>
                    </a:cubicBezTo>
                    <a:cubicBezTo>
                      <a:pt x="318775" y="857300"/>
                      <a:pt x="314901" y="838483"/>
                      <a:pt x="314348" y="819113"/>
                    </a:cubicBezTo>
                    <a:cubicBezTo>
                      <a:pt x="309920" y="733885"/>
                      <a:pt x="330951" y="653638"/>
                      <a:pt x="363049" y="575605"/>
                    </a:cubicBezTo>
                    <a:cubicBezTo>
                      <a:pt x="394595" y="500338"/>
                      <a:pt x="430014" y="426732"/>
                      <a:pt x="461007" y="350912"/>
                    </a:cubicBezTo>
                    <a:cubicBezTo>
                      <a:pt x="481483" y="301104"/>
                      <a:pt x="500853" y="249635"/>
                      <a:pt x="492552" y="194292"/>
                    </a:cubicBezTo>
                    <a:cubicBezTo>
                      <a:pt x="480377" y="110724"/>
                      <a:pt x="428908" y="53721"/>
                      <a:pt x="344786" y="44866"/>
                    </a:cubicBezTo>
                    <a:cubicBezTo>
                      <a:pt x="255684" y="35458"/>
                      <a:pt x="177097" y="64790"/>
                      <a:pt x="104598" y="115152"/>
                    </a:cubicBezTo>
                    <a:cubicBezTo>
                      <a:pt x="61431" y="144483"/>
                      <a:pt x="26011" y="181563"/>
                      <a:pt x="0" y="22694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F3F50A7-3C45-4478-873F-37A8903E5A13}"/>
                  </a:ext>
                </a:extLst>
              </p:cNvPr>
              <p:cNvSpPr/>
              <p:nvPr/>
            </p:nvSpPr>
            <p:spPr>
              <a:xfrm>
                <a:off x="1297125" y="3383321"/>
                <a:ext cx="691786" cy="686252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36AEDE-946F-457A-8E43-45EF7040BF04}"/>
                  </a:ext>
                </a:extLst>
              </p:cNvPr>
              <p:cNvSpPr/>
              <p:nvPr/>
            </p:nvSpPr>
            <p:spPr>
              <a:xfrm>
                <a:off x="857950" y="5908322"/>
                <a:ext cx="237974" cy="177097"/>
              </a:xfrm>
              <a:custGeom>
                <a:avLst/>
                <a:gdLst>
                  <a:gd name="connsiteX0" fmla="*/ 242154 w 237974"/>
                  <a:gd name="connsiteY0" fmla="*/ 132519 h 177097"/>
                  <a:gd name="connsiteX1" fmla="*/ 139770 w 237974"/>
                  <a:gd name="connsiteY1" fmla="*/ 121451 h 177097"/>
                  <a:gd name="connsiteX2" fmla="*/ 139217 w 237974"/>
                  <a:gd name="connsiteY2" fmla="*/ 126432 h 177097"/>
                  <a:gd name="connsiteX3" fmla="*/ 220571 w 237974"/>
                  <a:gd name="connsiteY3" fmla="*/ 135287 h 177097"/>
                  <a:gd name="connsiteX4" fmla="*/ 221678 w 237974"/>
                  <a:gd name="connsiteY4" fmla="*/ 139161 h 177097"/>
                  <a:gd name="connsiteX5" fmla="*/ 172976 w 237974"/>
                  <a:gd name="connsiteY5" fmla="*/ 152443 h 177097"/>
                  <a:gd name="connsiteX6" fmla="*/ 82767 w 237974"/>
                  <a:gd name="connsiteY6" fmla="*/ 177901 h 177097"/>
                  <a:gd name="connsiteX7" fmla="*/ 10268 w 237974"/>
                  <a:gd name="connsiteY7" fmla="*/ 149676 h 177097"/>
                  <a:gd name="connsiteX8" fmla="*/ 16355 w 237974"/>
                  <a:gd name="connsiteY8" fmla="*/ 72749 h 177097"/>
                  <a:gd name="connsiteX9" fmla="*/ 85534 w 237974"/>
                  <a:gd name="connsiteY9" fmla="*/ 65001 h 177097"/>
                  <a:gd name="connsiteX10" fmla="*/ 98263 w 237974"/>
                  <a:gd name="connsiteY10" fmla="*/ 74409 h 177097"/>
                  <a:gd name="connsiteX11" fmla="*/ 93282 w 237974"/>
                  <a:gd name="connsiteY11" fmla="*/ 65555 h 177097"/>
                  <a:gd name="connsiteX12" fmla="*/ 92729 w 237974"/>
                  <a:gd name="connsiteY12" fmla="*/ 10765 h 177097"/>
                  <a:gd name="connsiteX13" fmla="*/ 154713 w 237974"/>
                  <a:gd name="connsiteY13" fmla="*/ 8551 h 177097"/>
                  <a:gd name="connsiteX14" fmla="*/ 202861 w 237974"/>
                  <a:gd name="connsiteY14" fmla="*/ 59467 h 177097"/>
                  <a:gd name="connsiteX15" fmla="*/ 242154 w 237974"/>
                  <a:gd name="connsiteY15" fmla="*/ 132519 h 17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974" h="177097">
                    <a:moveTo>
                      <a:pt x="242154" y="132519"/>
                    </a:moveTo>
                    <a:cubicBezTo>
                      <a:pt x="203968" y="128645"/>
                      <a:pt x="171869" y="124771"/>
                      <a:pt x="139770" y="121451"/>
                    </a:cubicBezTo>
                    <a:cubicBezTo>
                      <a:pt x="139770" y="123111"/>
                      <a:pt x="139217" y="124771"/>
                      <a:pt x="139217" y="126432"/>
                    </a:cubicBezTo>
                    <a:cubicBezTo>
                      <a:pt x="166335" y="129199"/>
                      <a:pt x="193453" y="131966"/>
                      <a:pt x="220571" y="135287"/>
                    </a:cubicBezTo>
                    <a:cubicBezTo>
                      <a:pt x="221124" y="136394"/>
                      <a:pt x="221124" y="138054"/>
                      <a:pt x="221678" y="139161"/>
                    </a:cubicBezTo>
                    <a:cubicBezTo>
                      <a:pt x="205628" y="143588"/>
                      <a:pt x="189025" y="148015"/>
                      <a:pt x="172976" y="152443"/>
                    </a:cubicBezTo>
                    <a:cubicBezTo>
                      <a:pt x="143091" y="160744"/>
                      <a:pt x="113206" y="171259"/>
                      <a:pt x="82767" y="177901"/>
                    </a:cubicBezTo>
                    <a:cubicBezTo>
                      <a:pt x="53435" y="184542"/>
                      <a:pt x="29638" y="171259"/>
                      <a:pt x="10268" y="149676"/>
                    </a:cubicBezTo>
                    <a:cubicBezTo>
                      <a:pt x="-5782" y="130859"/>
                      <a:pt x="-2461" y="93779"/>
                      <a:pt x="16355" y="72749"/>
                    </a:cubicBezTo>
                    <a:cubicBezTo>
                      <a:pt x="33512" y="53379"/>
                      <a:pt x="63950" y="50059"/>
                      <a:pt x="85534" y="65001"/>
                    </a:cubicBezTo>
                    <a:cubicBezTo>
                      <a:pt x="88855" y="67215"/>
                      <a:pt x="91622" y="69428"/>
                      <a:pt x="98263" y="74409"/>
                    </a:cubicBezTo>
                    <a:cubicBezTo>
                      <a:pt x="94942" y="68875"/>
                      <a:pt x="93836" y="67215"/>
                      <a:pt x="93282" y="65555"/>
                    </a:cubicBezTo>
                    <a:cubicBezTo>
                      <a:pt x="80553" y="41757"/>
                      <a:pt x="80553" y="21834"/>
                      <a:pt x="92729" y="10765"/>
                    </a:cubicBezTo>
                    <a:cubicBezTo>
                      <a:pt x="105458" y="-1410"/>
                      <a:pt x="137556" y="-4731"/>
                      <a:pt x="154713" y="8551"/>
                    </a:cubicBezTo>
                    <a:cubicBezTo>
                      <a:pt x="172976" y="22941"/>
                      <a:pt x="189579" y="40650"/>
                      <a:pt x="202861" y="59467"/>
                    </a:cubicBezTo>
                    <a:cubicBezTo>
                      <a:pt x="217804" y="80497"/>
                      <a:pt x="227765" y="104848"/>
                      <a:pt x="242154" y="13251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13B5F1E-9760-4FBD-BCA2-DD3BFC299779}"/>
                  </a:ext>
                </a:extLst>
              </p:cNvPr>
              <p:cNvSpPr/>
              <p:nvPr/>
            </p:nvSpPr>
            <p:spPr>
              <a:xfrm>
                <a:off x="1371001" y="6228881"/>
                <a:ext cx="265646" cy="143892"/>
              </a:xfrm>
              <a:custGeom>
                <a:avLst/>
                <a:gdLst>
                  <a:gd name="connsiteX0" fmla="*/ 267589 w 265645"/>
                  <a:gd name="connsiteY0" fmla="*/ 92549 h 143891"/>
                  <a:gd name="connsiteX1" fmla="*/ 259288 w 265645"/>
                  <a:gd name="connsiteY1" fmla="*/ 101404 h 143891"/>
                  <a:gd name="connsiteX2" fmla="*/ 109309 w 265645"/>
                  <a:gd name="connsiteY2" fmla="*/ 144571 h 143891"/>
                  <a:gd name="connsiteX3" fmla="*/ 11905 w 265645"/>
                  <a:gd name="connsiteY3" fmla="*/ 109152 h 143891"/>
                  <a:gd name="connsiteX4" fmla="*/ 50092 w 265645"/>
                  <a:gd name="connsiteY4" fmla="*/ 2340 h 143891"/>
                  <a:gd name="connsiteX5" fmla="*/ 121484 w 265645"/>
                  <a:gd name="connsiteY5" fmla="*/ 28905 h 143891"/>
                  <a:gd name="connsiteX6" fmla="*/ 144728 w 265645"/>
                  <a:gd name="connsiteY6" fmla="*/ 56023 h 143891"/>
                  <a:gd name="connsiteX7" fmla="*/ 181254 w 265645"/>
                  <a:gd name="connsiteY7" fmla="*/ 87015 h 143891"/>
                  <a:gd name="connsiteX8" fmla="*/ 267589 w 265645"/>
                  <a:gd name="connsiteY8" fmla="*/ 92549 h 143891"/>
                  <a:gd name="connsiteX9" fmla="*/ 267589 w 265645"/>
                  <a:gd name="connsiteY9" fmla="*/ 92549 h 14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645" h="143891">
                    <a:moveTo>
                      <a:pt x="267589" y="92549"/>
                    </a:moveTo>
                    <a:cubicBezTo>
                      <a:pt x="264822" y="95316"/>
                      <a:pt x="262609" y="100297"/>
                      <a:pt x="259288" y="101404"/>
                    </a:cubicBezTo>
                    <a:cubicBezTo>
                      <a:pt x="209479" y="116347"/>
                      <a:pt x="160224" y="132950"/>
                      <a:pt x="109309" y="144571"/>
                    </a:cubicBezTo>
                    <a:cubicBezTo>
                      <a:pt x="71122" y="153426"/>
                      <a:pt x="36809" y="139591"/>
                      <a:pt x="11905" y="109152"/>
                    </a:cubicBezTo>
                    <a:cubicBezTo>
                      <a:pt x="-15766" y="75393"/>
                      <a:pt x="8031" y="13409"/>
                      <a:pt x="50092" y="2340"/>
                    </a:cubicBezTo>
                    <a:cubicBezTo>
                      <a:pt x="81637" y="-5961"/>
                      <a:pt x="102114" y="8981"/>
                      <a:pt x="121484" y="28905"/>
                    </a:cubicBezTo>
                    <a:cubicBezTo>
                      <a:pt x="129232" y="37760"/>
                      <a:pt x="136980" y="47168"/>
                      <a:pt x="144728" y="56023"/>
                    </a:cubicBezTo>
                    <a:cubicBezTo>
                      <a:pt x="149709" y="74286"/>
                      <a:pt x="161331" y="85355"/>
                      <a:pt x="181254" y="87015"/>
                    </a:cubicBezTo>
                    <a:cubicBezTo>
                      <a:pt x="211140" y="88675"/>
                      <a:pt x="239365" y="90889"/>
                      <a:pt x="267589" y="92549"/>
                    </a:cubicBezTo>
                    <a:lnTo>
                      <a:pt x="267589" y="92549"/>
                    </a:ln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AC78FA8-9AAE-47C8-8CC1-29A0D2C29151}"/>
                  </a:ext>
                </a:extLst>
              </p:cNvPr>
              <p:cNvSpPr/>
              <p:nvPr/>
            </p:nvSpPr>
            <p:spPr>
              <a:xfrm>
                <a:off x="1471406" y="6163113"/>
                <a:ext cx="182632" cy="154960"/>
              </a:xfrm>
              <a:custGeom>
                <a:avLst/>
                <a:gdLst>
                  <a:gd name="connsiteX0" fmla="*/ 45430 w 182631"/>
                  <a:gd name="connsiteY0" fmla="*/ 121790 h 154960"/>
                  <a:gd name="connsiteX1" fmla="*/ 22186 w 182631"/>
                  <a:gd name="connsiteY1" fmla="*/ 94672 h 154960"/>
                  <a:gd name="connsiteX2" fmla="*/ 2816 w 182631"/>
                  <a:gd name="connsiteY2" fmla="*/ 56486 h 154960"/>
                  <a:gd name="connsiteX3" fmla="*/ 36022 w 182631"/>
                  <a:gd name="connsiteY3" fmla="*/ 1143 h 154960"/>
                  <a:gd name="connsiteX4" fmla="*/ 127338 w 182631"/>
                  <a:gd name="connsiteY4" fmla="*/ 46524 h 154960"/>
                  <a:gd name="connsiteX5" fmla="*/ 182681 w 182631"/>
                  <a:gd name="connsiteY5" fmla="*/ 142821 h 154960"/>
                  <a:gd name="connsiteX6" fmla="*/ 187108 w 182631"/>
                  <a:gd name="connsiteY6" fmla="*/ 158870 h 154960"/>
                  <a:gd name="connsiteX7" fmla="*/ 168292 w 182631"/>
                  <a:gd name="connsiteY7" fmla="*/ 158870 h 154960"/>
                  <a:gd name="connsiteX8" fmla="*/ 168845 w 182631"/>
                  <a:gd name="connsiteY8" fmla="*/ 159424 h 154960"/>
                  <a:gd name="connsiteX9" fmla="*/ 99113 w 182631"/>
                  <a:gd name="connsiteY9" fmla="*/ 149462 h 154960"/>
                  <a:gd name="connsiteX10" fmla="*/ 45430 w 182631"/>
                  <a:gd name="connsiteY10" fmla="*/ 121790 h 15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631" h="154960">
                    <a:moveTo>
                      <a:pt x="45430" y="121790"/>
                    </a:moveTo>
                    <a:cubicBezTo>
                      <a:pt x="37682" y="112936"/>
                      <a:pt x="29935" y="103527"/>
                      <a:pt x="22186" y="94672"/>
                    </a:cubicBezTo>
                    <a:cubicBezTo>
                      <a:pt x="15545" y="81944"/>
                      <a:pt x="7244" y="69768"/>
                      <a:pt x="2816" y="56486"/>
                    </a:cubicBezTo>
                    <a:cubicBezTo>
                      <a:pt x="-6592" y="30474"/>
                      <a:pt x="8351" y="5570"/>
                      <a:pt x="36022" y="1143"/>
                    </a:cubicBezTo>
                    <a:cubicBezTo>
                      <a:pt x="76976" y="-5498"/>
                      <a:pt x="105754" y="17746"/>
                      <a:pt x="127338" y="46524"/>
                    </a:cubicBezTo>
                    <a:cubicBezTo>
                      <a:pt x="148922" y="76409"/>
                      <a:pt x="164418" y="110168"/>
                      <a:pt x="182681" y="142821"/>
                    </a:cubicBezTo>
                    <a:cubicBezTo>
                      <a:pt x="184895" y="147248"/>
                      <a:pt x="185448" y="152229"/>
                      <a:pt x="187108" y="158870"/>
                    </a:cubicBezTo>
                    <a:cubicBezTo>
                      <a:pt x="179360" y="158870"/>
                      <a:pt x="173826" y="158870"/>
                      <a:pt x="168292" y="158870"/>
                    </a:cubicBezTo>
                    <a:cubicBezTo>
                      <a:pt x="168292" y="158870"/>
                      <a:pt x="168845" y="159424"/>
                      <a:pt x="168845" y="159424"/>
                    </a:cubicBezTo>
                    <a:cubicBezTo>
                      <a:pt x="145601" y="156103"/>
                      <a:pt x="122357" y="151676"/>
                      <a:pt x="99113" y="149462"/>
                    </a:cubicBezTo>
                    <a:cubicBezTo>
                      <a:pt x="76976" y="146141"/>
                      <a:pt x="57606" y="141160"/>
                      <a:pt x="45430" y="12179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D39043B-3BB5-4026-B52C-E9D61F1EB98C}"/>
                  </a:ext>
                </a:extLst>
              </p:cNvPr>
              <p:cNvSpPr/>
              <p:nvPr/>
            </p:nvSpPr>
            <p:spPr>
              <a:xfrm>
                <a:off x="1263366" y="4727001"/>
                <a:ext cx="852281" cy="99617"/>
              </a:xfrm>
              <a:custGeom>
                <a:avLst/>
                <a:gdLst>
                  <a:gd name="connsiteX0" fmla="*/ 0 w 852280"/>
                  <a:gd name="connsiteY0" fmla="*/ 99617 h 99617"/>
                  <a:gd name="connsiteX1" fmla="*/ 114560 w 852280"/>
                  <a:gd name="connsiteY1" fmla="*/ 66965 h 99617"/>
                  <a:gd name="connsiteX2" fmla="*/ 489785 w 852280"/>
                  <a:gd name="connsiteY2" fmla="*/ 14389 h 99617"/>
                  <a:gd name="connsiteX3" fmla="*/ 857262 w 852280"/>
                  <a:gd name="connsiteY3" fmla="*/ 0 h 99617"/>
                  <a:gd name="connsiteX4" fmla="*/ 847853 w 852280"/>
                  <a:gd name="connsiteY4" fmla="*/ 3321 h 99617"/>
                  <a:gd name="connsiteX5" fmla="*/ 694553 w 852280"/>
                  <a:gd name="connsiteY5" fmla="*/ 22691 h 99617"/>
                  <a:gd name="connsiteX6" fmla="*/ 250703 w 852280"/>
                  <a:gd name="connsiteY6" fmla="*/ 57003 h 99617"/>
                  <a:gd name="connsiteX7" fmla="*/ 23244 w 852280"/>
                  <a:gd name="connsiteY7" fmla="*/ 99064 h 99617"/>
                  <a:gd name="connsiteX8" fmla="*/ 1660 w 852280"/>
                  <a:gd name="connsiteY8" fmla="*/ 104045 h 99617"/>
                  <a:gd name="connsiteX9" fmla="*/ 0 w 852280"/>
                  <a:gd name="connsiteY9" fmla="*/ 99617 h 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280" h="99617">
                    <a:moveTo>
                      <a:pt x="0" y="99617"/>
                    </a:moveTo>
                    <a:cubicBezTo>
                      <a:pt x="38187" y="88549"/>
                      <a:pt x="76373" y="76927"/>
                      <a:pt x="114560" y="66965"/>
                    </a:cubicBezTo>
                    <a:cubicBezTo>
                      <a:pt x="237421" y="35419"/>
                      <a:pt x="363049" y="21030"/>
                      <a:pt x="489785" y="14389"/>
                    </a:cubicBezTo>
                    <a:cubicBezTo>
                      <a:pt x="612093" y="7748"/>
                      <a:pt x="734400" y="3321"/>
                      <a:pt x="857262" y="0"/>
                    </a:cubicBezTo>
                    <a:cubicBezTo>
                      <a:pt x="853941" y="1107"/>
                      <a:pt x="851174" y="2767"/>
                      <a:pt x="847853" y="3321"/>
                    </a:cubicBezTo>
                    <a:cubicBezTo>
                      <a:pt x="796938" y="9962"/>
                      <a:pt x="746022" y="18817"/>
                      <a:pt x="694553" y="22691"/>
                    </a:cubicBezTo>
                    <a:cubicBezTo>
                      <a:pt x="546788" y="34866"/>
                      <a:pt x="397915" y="42061"/>
                      <a:pt x="250703" y="57003"/>
                    </a:cubicBezTo>
                    <a:cubicBezTo>
                      <a:pt x="174330" y="64751"/>
                      <a:pt x="99064" y="84675"/>
                      <a:pt x="23244" y="99064"/>
                    </a:cubicBezTo>
                    <a:cubicBezTo>
                      <a:pt x="16049" y="100724"/>
                      <a:pt x="8855" y="102384"/>
                      <a:pt x="1660" y="104045"/>
                    </a:cubicBezTo>
                    <a:cubicBezTo>
                      <a:pt x="553" y="102938"/>
                      <a:pt x="0" y="101277"/>
                      <a:pt x="0" y="9961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D3E11A3-A156-4485-AAF9-566EF8F0CC5E}"/>
                  </a:ext>
                </a:extLst>
              </p:cNvPr>
              <p:cNvSpPr/>
              <p:nvPr/>
            </p:nvSpPr>
            <p:spPr>
              <a:xfrm>
                <a:off x="1118942" y="5773535"/>
                <a:ext cx="564498" cy="304386"/>
              </a:xfrm>
              <a:custGeom>
                <a:avLst/>
                <a:gdLst>
                  <a:gd name="connsiteX0" fmla="*/ 13815 w 564497"/>
                  <a:gd name="connsiteY0" fmla="*/ 0 h 304385"/>
                  <a:gd name="connsiteX1" fmla="*/ 16582 w 564497"/>
                  <a:gd name="connsiteY1" fmla="*/ 20477 h 304385"/>
                  <a:gd name="connsiteX2" fmla="*/ 74692 w 564497"/>
                  <a:gd name="connsiteY2" fmla="*/ 150533 h 304385"/>
                  <a:gd name="connsiteX3" fmla="*/ 251789 w 564497"/>
                  <a:gd name="connsiteY3" fmla="*/ 233547 h 304385"/>
                  <a:gd name="connsiteX4" fmla="*/ 555622 w 564497"/>
                  <a:gd name="connsiteY4" fmla="*/ 297745 h 304385"/>
                  <a:gd name="connsiteX5" fmla="*/ 565030 w 564497"/>
                  <a:gd name="connsiteY5" fmla="*/ 300512 h 304385"/>
                  <a:gd name="connsiteX6" fmla="*/ 565030 w 564497"/>
                  <a:gd name="connsiteY6" fmla="*/ 304939 h 304385"/>
                  <a:gd name="connsiteX7" fmla="*/ 529057 w 564497"/>
                  <a:gd name="connsiteY7" fmla="*/ 304939 h 304385"/>
                  <a:gd name="connsiteX8" fmla="*/ 490871 w 564497"/>
                  <a:gd name="connsiteY8" fmla="*/ 303279 h 304385"/>
                  <a:gd name="connsiteX9" fmla="*/ 149405 w 564497"/>
                  <a:gd name="connsiteY9" fmla="*/ 213623 h 304385"/>
                  <a:gd name="connsiteX10" fmla="*/ 32078 w 564497"/>
                  <a:gd name="connsiteY10" fmla="*/ 131163 h 304385"/>
                  <a:gd name="connsiteX11" fmla="*/ 13815 w 564497"/>
                  <a:gd name="connsiteY11" fmla="*/ 0 h 30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497" h="304385">
                    <a:moveTo>
                      <a:pt x="13815" y="0"/>
                    </a:moveTo>
                    <a:cubicBezTo>
                      <a:pt x="14922" y="6641"/>
                      <a:pt x="17689" y="13836"/>
                      <a:pt x="16582" y="20477"/>
                    </a:cubicBezTo>
                    <a:cubicBezTo>
                      <a:pt x="6620" y="76927"/>
                      <a:pt x="30971" y="118434"/>
                      <a:pt x="74692" y="150533"/>
                    </a:cubicBezTo>
                    <a:cubicBezTo>
                      <a:pt x="127821" y="190380"/>
                      <a:pt x="189805" y="212517"/>
                      <a:pt x="251789" y="233547"/>
                    </a:cubicBezTo>
                    <a:cubicBezTo>
                      <a:pt x="350853" y="267306"/>
                      <a:pt x="452131" y="286123"/>
                      <a:pt x="555622" y="297745"/>
                    </a:cubicBezTo>
                    <a:cubicBezTo>
                      <a:pt x="558942" y="298298"/>
                      <a:pt x="561710" y="299405"/>
                      <a:pt x="565030" y="300512"/>
                    </a:cubicBezTo>
                    <a:cubicBezTo>
                      <a:pt x="565030" y="302172"/>
                      <a:pt x="565030" y="303279"/>
                      <a:pt x="565030" y="304939"/>
                    </a:cubicBezTo>
                    <a:cubicBezTo>
                      <a:pt x="552855" y="304939"/>
                      <a:pt x="540679" y="304939"/>
                      <a:pt x="529057" y="304939"/>
                    </a:cubicBezTo>
                    <a:cubicBezTo>
                      <a:pt x="516328" y="304386"/>
                      <a:pt x="503600" y="304386"/>
                      <a:pt x="490871" y="303279"/>
                    </a:cubicBezTo>
                    <a:cubicBezTo>
                      <a:pt x="372437" y="291104"/>
                      <a:pt x="257877" y="263986"/>
                      <a:pt x="149405" y="213623"/>
                    </a:cubicBezTo>
                    <a:cubicBezTo>
                      <a:pt x="105684" y="193147"/>
                      <a:pt x="65837" y="166582"/>
                      <a:pt x="32078" y="131163"/>
                    </a:cubicBezTo>
                    <a:cubicBezTo>
                      <a:pt x="-3341" y="95190"/>
                      <a:pt x="-9429" y="32652"/>
                      <a:pt x="13815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A0405A0-8746-44F2-8F4D-C69E44E21E01}"/>
                  </a:ext>
                </a:extLst>
              </p:cNvPr>
              <p:cNvSpPr/>
              <p:nvPr/>
            </p:nvSpPr>
            <p:spPr>
              <a:xfrm>
                <a:off x="1516836" y="6284904"/>
                <a:ext cx="121754" cy="33206"/>
              </a:xfrm>
              <a:custGeom>
                <a:avLst/>
                <a:gdLst>
                  <a:gd name="connsiteX0" fmla="*/ 0 w 121754"/>
                  <a:gd name="connsiteY0" fmla="*/ 0 h 33205"/>
                  <a:gd name="connsiteX1" fmla="*/ 52576 w 121754"/>
                  <a:gd name="connsiteY1" fmla="*/ 27118 h 33205"/>
                  <a:gd name="connsiteX2" fmla="*/ 122308 w 121754"/>
                  <a:gd name="connsiteY2" fmla="*/ 37080 h 33205"/>
                  <a:gd name="connsiteX3" fmla="*/ 36526 w 121754"/>
                  <a:gd name="connsiteY3" fmla="*/ 30992 h 33205"/>
                  <a:gd name="connsiteX4" fmla="*/ 0 w 121754"/>
                  <a:gd name="connsiteY4" fmla="*/ 0 h 3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4" h="33205">
                    <a:moveTo>
                      <a:pt x="0" y="0"/>
                    </a:moveTo>
                    <a:cubicBezTo>
                      <a:pt x="12176" y="19370"/>
                      <a:pt x="31546" y="24904"/>
                      <a:pt x="52576" y="27118"/>
                    </a:cubicBezTo>
                    <a:cubicBezTo>
                      <a:pt x="75820" y="29332"/>
                      <a:pt x="99064" y="33759"/>
                      <a:pt x="122308" y="37080"/>
                    </a:cubicBezTo>
                    <a:cubicBezTo>
                      <a:pt x="93530" y="34866"/>
                      <a:pt x="64751" y="33206"/>
                      <a:pt x="36526" y="30992"/>
                    </a:cubicBezTo>
                    <a:cubicBezTo>
                      <a:pt x="17156" y="29332"/>
                      <a:pt x="5534" y="18263"/>
                      <a:pt x="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7BFDAFC-9237-460D-B023-DAEF6C1C2A0B}"/>
                </a:ext>
              </a:extLst>
            </p:cNvPr>
            <p:cNvGrpSpPr/>
            <p:nvPr/>
          </p:nvGrpSpPr>
          <p:grpSpPr>
            <a:xfrm>
              <a:off x="3098717" y="3941129"/>
              <a:ext cx="3633081" cy="2543472"/>
              <a:chOff x="3283356" y="3818387"/>
              <a:chExt cx="3633081" cy="254347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0EC58EF-8561-4386-8F8F-F0A985E44B1B}"/>
                  </a:ext>
                </a:extLst>
              </p:cNvPr>
              <p:cNvSpPr/>
              <p:nvPr/>
            </p:nvSpPr>
            <p:spPr>
              <a:xfrm flipH="1">
                <a:off x="3283356" y="3818387"/>
                <a:ext cx="3633081" cy="2543472"/>
              </a:xfrm>
              <a:custGeom>
                <a:avLst/>
                <a:gdLst>
                  <a:gd name="connsiteX0" fmla="*/ 3442794 w 3633081"/>
                  <a:gd name="connsiteY0" fmla="*/ 0 h 2543472"/>
                  <a:gd name="connsiteX1" fmla="*/ 2900788 w 3633081"/>
                  <a:gd name="connsiteY1" fmla="*/ 67263 h 2543472"/>
                  <a:gd name="connsiteX2" fmla="*/ 1570483 w 3633081"/>
                  <a:gd name="connsiteY2" fmla="*/ 423428 h 2543472"/>
                  <a:gd name="connsiteX3" fmla="*/ 918430 w 3633081"/>
                  <a:gd name="connsiteY3" fmla="*/ 647055 h 2543472"/>
                  <a:gd name="connsiteX4" fmla="*/ 370202 w 3633081"/>
                  <a:gd name="connsiteY4" fmla="*/ 913466 h 2543472"/>
                  <a:gd name="connsiteX5" fmla="*/ 51307 w 3633081"/>
                  <a:gd name="connsiteY5" fmla="*/ 1308235 h 2543472"/>
                  <a:gd name="connsiteX6" fmla="*/ 14796 w 3633081"/>
                  <a:gd name="connsiteY6" fmla="*/ 1756060 h 2543472"/>
                  <a:gd name="connsiteX7" fmla="*/ 298894 w 3633081"/>
                  <a:gd name="connsiteY7" fmla="*/ 2252372 h 2543472"/>
                  <a:gd name="connsiteX8" fmla="*/ 810611 w 3633081"/>
                  <a:gd name="connsiteY8" fmla="*/ 2450327 h 2543472"/>
                  <a:gd name="connsiteX9" fmla="*/ 1446120 w 3633081"/>
                  <a:gd name="connsiteY9" fmla="*/ 2542745 h 2543472"/>
                  <a:gd name="connsiteX10" fmla="*/ 1603571 w 3633081"/>
                  <a:gd name="connsiteY10" fmla="*/ 2527912 h 2543472"/>
                  <a:gd name="connsiteX11" fmla="*/ 2348612 w 3633081"/>
                  <a:gd name="connsiteY11" fmla="*/ 2279185 h 2543472"/>
                  <a:gd name="connsiteX12" fmla="*/ 3122176 w 3633081"/>
                  <a:gd name="connsiteY12" fmla="*/ 1989384 h 2543472"/>
                  <a:gd name="connsiteX13" fmla="*/ 3255524 w 3633081"/>
                  <a:gd name="connsiteY13" fmla="*/ 1931053 h 2543472"/>
                  <a:gd name="connsiteX14" fmla="*/ 3279818 w 3633081"/>
                  <a:gd name="connsiteY14" fmla="*/ 1920958 h 2543472"/>
                  <a:gd name="connsiteX15" fmla="*/ 3409179 w 3633081"/>
                  <a:gd name="connsiteY15" fmla="*/ 1813660 h 2543472"/>
                  <a:gd name="connsiteX16" fmla="*/ 3360433 w 3633081"/>
                  <a:gd name="connsiteY16" fmla="*/ 1832040 h 2543472"/>
                  <a:gd name="connsiteX17" fmla="*/ 3227085 w 3633081"/>
                  <a:gd name="connsiteY17" fmla="*/ 1884972 h 2543472"/>
                  <a:gd name="connsiteX18" fmla="*/ 2453521 w 3633081"/>
                  <a:gd name="connsiteY18" fmla="*/ 2147951 h 2543472"/>
                  <a:gd name="connsiteX19" fmla="*/ 1708480 w 3633081"/>
                  <a:gd name="connsiteY19" fmla="*/ 2373657 h 2543472"/>
                  <a:gd name="connsiteX20" fmla="*/ 1551029 w 3633081"/>
                  <a:gd name="connsiteY20" fmla="*/ 2387118 h 2543472"/>
                  <a:gd name="connsiteX21" fmla="*/ 915520 w 3633081"/>
                  <a:gd name="connsiteY21" fmla="*/ 2303253 h 2543472"/>
                  <a:gd name="connsiteX22" fmla="*/ 403803 w 3633081"/>
                  <a:gd name="connsiteY22" fmla="*/ 2123620 h 2543472"/>
                  <a:gd name="connsiteX23" fmla="*/ 119705 w 3633081"/>
                  <a:gd name="connsiteY23" fmla="*/ 1673243 h 2543472"/>
                  <a:gd name="connsiteX24" fmla="*/ 156216 w 3633081"/>
                  <a:gd name="connsiteY24" fmla="*/ 1266867 h 2543472"/>
                  <a:gd name="connsiteX25" fmla="*/ 475111 w 3633081"/>
                  <a:gd name="connsiteY25" fmla="*/ 908635 h 2543472"/>
                  <a:gd name="connsiteX26" fmla="*/ 1023339 w 3633081"/>
                  <a:gd name="connsiteY26" fmla="*/ 666882 h 2543472"/>
                  <a:gd name="connsiteX27" fmla="*/ 1675392 w 3633081"/>
                  <a:gd name="connsiteY27" fmla="*/ 463952 h 2543472"/>
                  <a:gd name="connsiteX28" fmla="*/ 2694706 w 3633081"/>
                  <a:gd name="connsiteY28" fmla="*/ 208073 h 2543472"/>
                  <a:gd name="connsiteX29" fmla="*/ 3633081 w 3633081"/>
                  <a:gd name="connsiteY29" fmla="*/ 57019 h 254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3081" h="2543472">
                    <a:moveTo>
                      <a:pt x="3442794" y="0"/>
                    </a:moveTo>
                    <a:cubicBezTo>
                      <a:pt x="3232789" y="8007"/>
                      <a:pt x="3212840" y="-3308"/>
                      <a:pt x="2900788" y="67263"/>
                    </a:cubicBezTo>
                    <a:cubicBezTo>
                      <a:pt x="2588736" y="137834"/>
                      <a:pt x="1900876" y="326796"/>
                      <a:pt x="1570483" y="423428"/>
                    </a:cubicBezTo>
                    <a:cubicBezTo>
                      <a:pt x="1240090" y="520060"/>
                      <a:pt x="1134069" y="568329"/>
                      <a:pt x="918430" y="647055"/>
                    </a:cubicBezTo>
                    <a:cubicBezTo>
                      <a:pt x="727890" y="716652"/>
                      <a:pt x="528224" y="782258"/>
                      <a:pt x="370202" y="913466"/>
                    </a:cubicBezTo>
                    <a:cubicBezTo>
                      <a:pt x="248121" y="1015011"/>
                      <a:pt x="123188" y="1163906"/>
                      <a:pt x="51307" y="1308235"/>
                    </a:cubicBezTo>
                    <a:cubicBezTo>
                      <a:pt x="-15439" y="1442867"/>
                      <a:pt x="-4599" y="1611728"/>
                      <a:pt x="14796" y="1756060"/>
                    </a:cubicBezTo>
                    <a:cubicBezTo>
                      <a:pt x="39898" y="1946597"/>
                      <a:pt x="102651" y="2174787"/>
                      <a:pt x="298894" y="2252372"/>
                    </a:cubicBezTo>
                    <a:cubicBezTo>
                      <a:pt x="469466" y="2319690"/>
                      <a:pt x="634334" y="2398985"/>
                      <a:pt x="810611" y="2450327"/>
                    </a:cubicBezTo>
                    <a:cubicBezTo>
                      <a:pt x="1016551" y="2510228"/>
                      <a:pt x="1231620" y="2542175"/>
                      <a:pt x="1446120" y="2542745"/>
                    </a:cubicBezTo>
                    <a:cubicBezTo>
                      <a:pt x="1502026" y="2542745"/>
                      <a:pt x="1551086" y="2548449"/>
                      <a:pt x="1603571" y="2527912"/>
                    </a:cubicBezTo>
                    <a:cubicBezTo>
                      <a:pt x="1847163" y="2431501"/>
                      <a:pt x="2101595" y="2367038"/>
                      <a:pt x="2348612" y="2279185"/>
                    </a:cubicBezTo>
                    <a:cubicBezTo>
                      <a:pt x="2608178" y="2186768"/>
                      <a:pt x="2866032" y="2090929"/>
                      <a:pt x="3122176" y="1989384"/>
                    </a:cubicBezTo>
                    <a:cubicBezTo>
                      <a:pt x="3167814" y="1971129"/>
                      <a:pt x="3211597" y="1950877"/>
                      <a:pt x="3255524" y="1931053"/>
                    </a:cubicBezTo>
                    <a:lnTo>
                      <a:pt x="3279818" y="1920958"/>
                    </a:lnTo>
                    <a:lnTo>
                      <a:pt x="3409179" y="1813660"/>
                    </a:lnTo>
                    <a:lnTo>
                      <a:pt x="3360433" y="1832040"/>
                    </a:lnTo>
                    <a:cubicBezTo>
                      <a:pt x="3316506" y="1850029"/>
                      <a:pt x="3272723" y="1868407"/>
                      <a:pt x="3227085" y="1884972"/>
                    </a:cubicBezTo>
                    <a:cubicBezTo>
                      <a:pt x="2970941" y="1977119"/>
                      <a:pt x="2713087" y="2064088"/>
                      <a:pt x="2453521" y="2147951"/>
                    </a:cubicBezTo>
                    <a:cubicBezTo>
                      <a:pt x="2206504" y="2227673"/>
                      <a:pt x="1952072" y="2286170"/>
                      <a:pt x="1708480" y="2373657"/>
                    </a:cubicBezTo>
                    <a:cubicBezTo>
                      <a:pt x="1655995" y="2392293"/>
                      <a:pt x="1606935" y="2387118"/>
                      <a:pt x="1551029" y="2387118"/>
                    </a:cubicBezTo>
                    <a:cubicBezTo>
                      <a:pt x="1336529" y="2386600"/>
                      <a:pt x="1121460" y="2357609"/>
                      <a:pt x="915520" y="2303253"/>
                    </a:cubicBezTo>
                    <a:cubicBezTo>
                      <a:pt x="739243" y="2256663"/>
                      <a:pt x="574375" y="2184707"/>
                      <a:pt x="403803" y="2123620"/>
                    </a:cubicBezTo>
                    <a:cubicBezTo>
                      <a:pt x="207560" y="2053216"/>
                      <a:pt x="144807" y="1846146"/>
                      <a:pt x="119705" y="1673243"/>
                    </a:cubicBezTo>
                    <a:cubicBezTo>
                      <a:pt x="100310" y="1542270"/>
                      <a:pt x="89471" y="1389038"/>
                      <a:pt x="156216" y="1266867"/>
                    </a:cubicBezTo>
                    <a:cubicBezTo>
                      <a:pt x="228097" y="1135896"/>
                      <a:pt x="353030" y="1000782"/>
                      <a:pt x="475111" y="908635"/>
                    </a:cubicBezTo>
                    <a:cubicBezTo>
                      <a:pt x="633133" y="789571"/>
                      <a:pt x="832799" y="730038"/>
                      <a:pt x="1023339" y="666882"/>
                    </a:cubicBezTo>
                    <a:cubicBezTo>
                      <a:pt x="1238978" y="595442"/>
                      <a:pt x="1396831" y="540420"/>
                      <a:pt x="1675392" y="463952"/>
                    </a:cubicBezTo>
                    <a:cubicBezTo>
                      <a:pt x="1953953" y="387484"/>
                      <a:pt x="2368425" y="275895"/>
                      <a:pt x="2694706" y="208073"/>
                    </a:cubicBezTo>
                    <a:cubicBezTo>
                      <a:pt x="3020987" y="140251"/>
                      <a:pt x="3316434" y="40409"/>
                      <a:pt x="3633081" y="57019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90589A3-B922-4123-9010-DE98B0D9EDF9}"/>
                  </a:ext>
                </a:extLst>
              </p:cNvPr>
              <p:cNvSpPr/>
              <p:nvPr/>
            </p:nvSpPr>
            <p:spPr>
              <a:xfrm flipH="1">
                <a:off x="4946539" y="4595639"/>
                <a:ext cx="1905389" cy="1705722"/>
              </a:xfrm>
              <a:custGeom>
                <a:avLst/>
                <a:gdLst>
                  <a:gd name="connsiteX0" fmla="*/ 1172959 w 1171605"/>
                  <a:gd name="connsiteY0" fmla="*/ 570993 h 1048832"/>
                  <a:gd name="connsiteX1" fmla="*/ 1121395 w 1171605"/>
                  <a:gd name="connsiteY1" fmla="*/ 313871 h 1048832"/>
                  <a:gd name="connsiteX2" fmla="*/ 900403 w 1171605"/>
                  <a:gd name="connsiteY2" fmla="*/ 98842 h 1048832"/>
                  <a:gd name="connsiteX3" fmla="*/ 601188 w 1171605"/>
                  <a:gd name="connsiteY3" fmla="*/ 1326 h 1048832"/>
                  <a:gd name="connsiteX4" fmla="*/ 319511 w 1171605"/>
                  <a:gd name="connsiteY4" fmla="*/ 54293 h 1048832"/>
                  <a:gd name="connsiteX5" fmla="*/ 120619 w 1171605"/>
                  <a:gd name="connsiteY5" fmla="*/ 204778 h 1048832"/>
                  <a:gd name="connsiteX6" fmla="*/ 45552 w 1171605"/>
                  <a:gd name="connsiteY6" fmla="*/ 302646 h 1048832"/>
                  <a:gd name="connsiteX7" fmla="*/ 7317 w 1171605"/>
                  <a:gd name="connsiteY7" fmla="*/ 421209 h 1048832"/>
                  <a:gd name="connsiteX8" fmla="*/ 22751 w 1171605"/>
                  <a:gd name="connsiteY8" fmla="*/ 652374 h 1048832"/>
                  <a:gd name="connsiteX9" fmla="*/ 67651 w 1171605"/>
                  <a:gd name="connsiteY9" fmla="*/ 768482 h 1048832"/>
                  <a:gd name="connsiteX10" fmla="*/ 135351 w 1171605"/>
                  <a:gd name="connsiteY10" fmla="*/ 869857 h 1048832"/>
                  <a:gd name="connsiteX11" fmla="*/ 180251 w 1171605"/>
                  <a:gd name="connsiteY11" fmla="*/ 891606 h 1048832"/>
                  <a:gd name="connsiteX12" fmla="*/ 246900 w 1171605"/>
                  <a:gd name="connsiteY12" fmla="*/ 916160 h 1048832"/>
                  <a:gd name="connsiteX13" fmla="*/ 386510 w 1171605"/>
                  <a:gd name="connsiteY13" fmla="*/ 958955 h 1048832"/>
                  <a:gd name="connsiteX14" fmla="*/ 620130 w 1171605"/>
                  <a:gd name="connsiteY14" fmla="*/ 1010520 h 1048832"/>
                  <a:gd name="connsiteX15" fmla="*/ 789907 w 1171605"/>
                  <a:gd name="connsiteY15" fmla="*/ 1044546 h 1048832"/>
                  <a:gd name="connsiteX16" fmla="*/ 1021071 w 1171605"/>
                  <a:gd name="connsiteY16" fmla="*/ 980704 h 1048832"/>
                  <a:gd name="connsiteX17" fmla="*/ 1114028 w 1171605"/>
                  <a:gd name="connsiteY17" fmla="*/ 869506 h 1048832"/>
                  <a:gd name="connsiteX18" fmla="*/ 1172959 w 1171605"/>
                  <a:gd name="connsiteY18" fmla="*/ 570993 h 104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1605" h="1048832">
                    <a:moveTo>
                      <a:pt x="1172959" y="570993"/>
                    </a:moveTo>
                    <a:cubicBezTo>
                      <a:pt x="1168750" y="486104"/>
                      <a:pt x="1160331" y="389288"/>
                      <a:pt x="1121395" y="313871"/>
                    </a:cubicBezTo>
                    <a:cubicBezTo>
                      <a:pt x="1072987" y="220212"/>
                      <a:pt x="991957" y="149004"/>
                      <a:pt x="900403" y="98842"/>
                    </a:cubicBezTo>
                    <a:cubicBezTo>
                      <a:pt x="812708" y="50786"/>
                      <a:pt x="702212" y="7990"/>
                      <a:pt x="601188" y="1326"/>
                    </a:cubicBezTo>
                    <a:cubicBezTo>
                      <a:pt x="506477" y="-5339"/>
                      <a:pt x="405452" y="13252"/>
                      <a:pt x="319511" y="54293"/>
                    </a:cubicBezTo>
                    <a:cubicBezTo>
                      <a:pt x="244093" y="90424"/>
                      <a:pt x="176744" y="142690"/>
                      <a:pt x="120619" y="204778"/>
                    </a:cubicBezTo>
                    <a:cubicBezTo>
                      <a:pt x="93959" y="234594"/>
                      <a:pt x="66248" y="267217"/>
                      <a:pt x="45552" y="302646"/>
                    </a:cubicBezTo>
                    <a:cubicBezTo>
                      <a:pt x="22751" y="341582"/>
                      <a:pt x="16788" y="378414"/>
                      <a:pt x="7317" y="421209"/>
                    </a:cubicBezTo>
                    <a:cubicBezTo>
                      <a:pt x="-8819" y="492769"/>
                      <a:pt x="4160" y="582568"/>
                      <a:pt x="22751" y="652374"/>
                    </a:cubicBezTo>
                    <a:cubicBezTo>
                      <a:pt x="33625" y="692363"/>
                      <a:pt x="48709" y="731299"/>
                      <a:pt x="67651" y="768482"/>
                    </a:cubicBezTo>
                    <a:cubicBezTo>
                      <a:pt x="86593" y="804963"/>
                      <a:pt x="115708" y="834779"/>
                      <a:pt x="135351" y="869857"/>
                    </a:cubicBezTo>
                    <a:cubicBezTo>
                      <a:pt x="141315" y="880381"/>
                      <a:pt x="169728" y="887396"/>
                      <a:pt x="180251" y="891606"/>
                    </a:cubicBezTo>
                    <a:cubicBezTo>
                      <a:pt x="202351" y="900375"/>
                      <a:pt x="224450" y="908443"/>
                      <a:pt x="246900" y="916160"/>
                    </a:cubicBezTo>
                    <a:cubicBezTo>
                      <a:pt x="292852" y="932296"/>
                      <a:pt x="339506" y="946327"/>
                      <a:pt x="386510" y="958955"/>
                    </a:cubicBezTo>
                    <a:cubicBezTo>
                      <a:pt x="463682" y="979301"/>
                      <a:pt x="541906" y="995086"/>
                      <a:pt x="620130" y="1010520"/>
                    </a:cubicBezTo>
                    <a:cubicBezTo>
                      <a:pt x="676605" y="1021745"/>
                      <a:pt x="733081" y="1032970"/>
                      <a:pt x="789907" y="1044546"/>
                    </a:cubicBezTo>
                    <a:cubicBezTo>
                      <a:pt x="877602" y="1062085"/>
                      <a:pt x="954774" y="1041740"/>
                      <a:pt x="1021071" y="980704"/>
                    </a:cubicBezTo>
                    <a:cubicBezTo>
                      <a:pt x="1056851" y="947730"/>
                      <a:pt x="1089473" y="911249"/>
                      <a:pt x="1114028" y="869506"/>
                    </a:cubicBezTo>
                    <a:cubicBezTo>
                      <a:pt x="1163488" y="782864"/>
                      <a:pt x="1177870" y="671316"/>
                      <a:pt x="1172959" y="570993"/>
                    </a:cubicBezTo>
                    <a:close/>
                  </a:path>
                </a:pathLst>
              </a:custGeom>
              <a:solidFill>
                <a:srgbClr val="CE8D3E">
                  <a:lumMod val="60000"/>
                  <a:lumOff val="40000"/>
                </a:srgbClr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AC18456-A43C-4080-9A62-B42BA53DA7B6}"/>
                  </a:ext>
                </a:extLst>
              </p:cNvPr>
              <p:cNvSpPr/>
              <p:nvPr/>
            </p:nvSpPr>
            <p:spPr>
              <a:xfrm flipH="1">
                <a:off x="5040210" y="4745549"/>
                <a:ext cx="1705722" cy="1528875"/>
              </a:xfrm>
              <a:custGeom>
                <a:avLst/>
                <a:gdLst>
                  <a:gd name="connsiteX0" fmla="*/ 585122 w 1048832"/>
                  <a:gd name="connsiteY0" fmla="*/ 924655 h 940090"/>
                  <a:gd name="connsiteX1" fmla="*/ 564075 w 1048832"/>
                  <a:gd name="connsiteY1" fmla="*/ 917990 h 940090"/>
                  <a:gd name="connsiteX2" fmla="*/ 670361 w 1048832"/>
                  <a:gd name="connsiteY2" fmla="*/ 855551 h 940090"/>
                  <a:gd name="connsiteX3" fmla="*/ 827160 w 1048832"/>
                  <a:gd name="connsiteY3" fmla="*/ 762945 h 940090"/>
                  <a:gd name="connsiteX4" fmla="*/ 908892 w 1048832"/>
                  <a:gd name="connsiteY4" fmla="*/ 621230 h 940090"/>
                  <a:gd name="connsiteX5" fmla="*/ 915907 w 1048832"/>
                  <a:gd name="connsiteY5" fmla="*/ 450400 h 940090"/>
                  <a:gd name="connsiteX6" fmla="*/ 815584 w 1048832"/>
                  <a:gd name="connsiteY6" fmla="*/ 283779 h 940090"/>
                  <a:gd name="connsiteX7" fmla="*/ 737711 w 1048832"/>
                  <a:gd name="connsiteY7" fmla="*/ 225900 h 940090"/>
                  <a:gd name="connsiteX8" fmla="*/ 650016 w 1048832"/>
                  <a:gd name="connsiteY8" fmla="*/ 180650 h 940090"/>
                  <a:gd name="connsiteX9" fmla="*/ 433935 w 1048832"/>
                  <a:gd name="connsiteY9" fmla="*/ 157498 h 940090"/>
                  <a:gd name="connsiteX10" fmla="*/ 308356 w 1048832"/>
                  <a:gd name="connsiteY10" fmla="*/ 192576 h 940090"/>
                  <a:gd name="connsiteX11" fmla="*/ 197510 w 1048832"/>
                  <a:gd name="connsiteY11" fmla="*/ 259575 h 940090"/>
                  <a:gd name="connsiteX12" fmla="*/ 139280 w 1048832"/>
                  <a:gd name="connsiteY12" fmla="*/ 354637 h 940090"/>
                  <a:gd name="connsiteX13" fmla="*/ 155065 w 1048832"/>
                  <a:gd name="connsiteY13" fmla="*/ 546864 h 940090"/>
                  <a:gd name="connsiteX14" fmla="*/ 212944 w 1048832"/>
                  <a:gd name="connsiteY14" fmla="*/ 633858 h 940090"/>
                  <a:gd name="connsiteX15" fmla="*/ 360622 w 1048832"/>
                  <a:gd name="connsiteY15" fmla="*/ 705417 h 940090"/>
                  <a:gd name="connsiteX16" fmla="*/ 364130 w 1048832"/>
                  <a:gd name="connsiteY16" fmla="*/ 582644 h 940090"/>
                  <a:gd name="connsiteX17" fmla="*/ 325544 w 1048832"/>
                  <a:gd name="connsiteY17" fmla="*/ 410762 h 940090"/>
                  <a:gd name="connsiteX18" fmla="*/ 429024 w 1048832"/>
                  <a:gd name="connsiteY18" fmla="*/ 330082 h 940090"/>
                  <a:gd name="connsiteX19" fmla="*/ 769281 w 1048832"/>
                  <a:gd name="connsiteY19" fmla="*/ 471797 h 940090"/>
                  <a:gd name="connsiteX20" fmla="*/ 749988 w 1048832"/>
                  <a:gd name="connsiteY20" fmla="*/ 638769 h 940090"/>
                  <a:gd name="connsiteX21" fmla="*/ 634231 w 1048832"/>
                  <a:gd name="connsiteY21" fmla="*/ 751018 h 940090"/>
                  <a:gd name="connsiteX22" fmla="*/ 390088 w 1048832"/>
                  <a:gd name="connsiteY22" fmla="*/ 828892 h 940090"/>
                  <a:gd name="connsiteX23" fmla="*/ 152259 w 1048832"/>
                  <a:gd name="connsiteY23" fmla="*/ 765400 h 940090"/>
                  <a:gd name="connsiteX24" fmla="*/ 9491 w 1048832"/>
                  <a:gd name="connsiteY24" fmla="*/ 556686 h 940090"/>
                  <a:gd name="connsiteX25" fmla="*/ 20 w 1048832"/>
                  <a:gd name="connsiteY25" fmla="*/ 421987 h 940090"/>
                  <a:gd name="connsiteX26" fmla="*/ 57899 w 1048832"/>
                  <a:gd name="connsiteY26" fmla="*/ 199241 h 940090"/>
                  <a:gd name="connsiteX27" fmla="*/ 110516 w 1048832"/>
                  <a:gd name="connsiteY27" fmla="*/ 130839 h 940090"/>
                  <a:gd name="connsiteX28" fmla="*/ 184180 w 1048832"/>
                  <a:gd name="connsiteY28" fmla="*/ 72960 h 940090"/>
                  <a:gd name="connsiteX29" fmla="*/ 319932 w 1048832"/>
                  <a:gd name="connsiteY29" fmla="*/ 19642 h 940090"/>
                  <a:gd name="connsiteX30" fmla="*/ 477081 w 1048832"/>
                  <a:gd name="connsiteY30" fmla="*/ 1050 h 940090"/>
                  <a:gd name="connsiteX31" fmla="*/ 580211 w 1048832"/>
                  <a:gd name="connsiteY31" fmla="*/ 15783 h 940090"/>
                  <a:gd name="connsiteX32" fmla="*/ 701580 w 1048832"/>
                  <a:gd name="connsiteY32" fmla="*/ 57175 h 940090"/>
                  <a:gd name="connsiteX33" fmla="*/ 896965 w 1048832"/>
                  <a:gd name="connsiteY33" fmla="*/ 168022 h 940090"/>
                  <a:gd name="connsiteX34" fmla="*/ 992377 w 1048832"/>
                  <a:gd name="connsiteY34" fmla="*/ 266240 h 940090"/>
                  <a:gd name="connsiteX35" fmla="*/ 1041136 w 1048832"/>
                  <a:gd name="connsiteY35" fmla="*/ 399186 h 940090"/>
                  <a:gd name="connsiteX36" fmla="*/ 1047099 w 1048832"/>
                  <a:gd name="connsiteY36" fmla="*/ 537393 h 940090"/>
                  <a:gd name="connsiteX37" fmla="*/ 1000094 w 1048832"/>
                  <a:gd name="connsiteY37" fmla="*/ 717694 h 940090"/>
                  <a:gd name="connsiteX38" fmla="*/ 888897 w 1048832"/>
                  <a:gd name="connsiteY38" fmla="*/ 842221 h 940090"/>
                  <a:gd name="connsiteX39" fmla="*/ 778401 w 1048832"/>
                  <a:gd name="connsiteY39" fmla="*/ 909220 h 940090"/>
                  <a:gd name="connsiteX40" fmla="*/ 674220 w 1048832"/>
                  <a:gd name="connsiteY40" fmla="*/ 940790 h 940090"/>
                  <a:gd name="connsiteX41" fmla="*/ 585122 w 1048832"/>
                  <a:gd name="connsiteY41" fmla="*/ 924655 h 94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48832" h="940090">
                    <a:moveTo>
                      <a:pt x="585122" y="924655"/>
                    </a:moveTo>
                    <a:cubicBezTo>
                      <a:pt x="578106" y="922901"/>
                      <a:pt x="571090" y="920094"/>
                      <a:pt x="564075" y="917990"/>
                    </a:cubicBezTo>
                    <a:cubicBezTo>
                      <a:pt x="599153" y="901152"/>
                      <a:pt x="635985" y="872739"/>
                      <a:pt x="670361" y="855551"/>
                    </a:cubicBezTo>
                    <a:cubicBezTo>
                      <a:pt x="725784" y="827839"/>
                      <a:pt x="781558" y="805389"/>
                      <a:pt x="827160" y="762945"/>
                    </a:cubicBezTo>
                    <a:cubicBezTo>
                      <a:pt x="867850" y="724710"/>
                      <a:pt x="898017" y="676302"/>
                      <a:pt x="908892" y="621230"/>
                    </a:cubicBezTo>
                    <a:cubicBezTo>
                      <a:pt x="919064" y="570367"/>
                      <a:pt x="928535" y="501614"/>
                      <a:pt x="915907" y="450400"/>
                    </a:cubicBezTo>
                    <a:cubicBezTo>
                      <a:pt x="900122" y="386558"/>
                      <a:pt x="862939" y="329030"/>
                      <a:pt x="815584" y="283779"/>
                    </a:cubicBezTo>
                    <a:cubicBezTo>
                      <a:pt x="792082" y="261329"/>
                      <a:pt x="766124" y="242036"/>
                      <a:pt x="737711" y="225900"/>
                    </a:cubicBezTo>
                    <a:cubicBezTo>
                      <a:pt x="709298" y="209765"/>
                      <a:pt x="682288" y="189419"/>
                      <a:pt x="650016" y="180650"/>
                    </a:cubicBezTo>
                    <a:cubicBezTo>
                      <a:pt x="583368" y="162409"/>
                      <a:pt x="502337" y="147677"/>
                      <a:pt x="433935" y="157498"/>
                    </a:cubicBezTo>
                    <a:cubicBezTo>
                      <a:pt x="390789" y="163812"/>
                      <a:pt x="348345" y="175388"/>
                      <a:pt x="308356" y="192576"/>
                    </a:cubicBezTo>
                    <a:cubicBezTo>
                      <a:pt x="271875" y="208011"/>
                      <a:pt x="222766" y="228005"/>
                      <a:pt x="197510" y="259575"/>
                    </a:cubicBezTo>
                    <a:cubicBezTo>
                      <a:pt x="174709" y="287989"/>
                      <a:pt x="154714" y="321664"/>
                      <a:pt x="139280" y="354637"/>
                    </a:cubicBezTo>
                    <a:cubicBezTo>
                      <a:pt x="108762" y="419882"/>
                      <a:pt x="121039" y="486179"/>
                      <a:pt x="155065" y="546864"/>
                    </a:cubicBezTo>
                    <a:cubicBezTo>
                      <a:pt x="172253" y="577382"/>
                      <a:pt x="194352" y="604392"/>
                      <a:pt x="212944" y="633858"/>
                    </a:cubicBezTo>
                    <a:cubicBezTo>
                      <a:pt x="262404" y="712433"/>
                      <a:pt x="323440" y="712082"/>
                      <a:pt x="360622" y="705417"/>
                    </a:cubicBezTo>
                    <a:cubicBezTo>
                      <a:pt x="412888" y="695595"/>
                      <a:pt x="390088" y="615617"/>
                      <a:pt x="364130" y="582644"/>
                    </a:cubicBezTo>
                    <a:cubicBezTo>
                      <a:pt x="324141" y="531781"/>
                      <a:pt x="289063" y="466886"/>
                      <a:pt x="325544" y="410762"/>
                    </a:cubicBezTo>
                    <a:cubicBezTo>
                      <a:pt x="355010" y="365160"/>
                      <a:pt x="376758" y="344815"/>
                      <a:pt x="429024" y="330082"/>
                    </a:cubicBezTo>
                    <a:cubicBezTo>
                      <a:pt x="575300" y="289041"/>
                      <a:pt x="732800" y="308334"/>
                      <a:pt x="769281" y="471797"/>
                    </a:cubicBezTo>
                    <a:cubicBezTo>
                      <a:pt x="780857" y="523011"/>
                      <a:pt x="776647" y="596324"/>
                      <a:pt x="749988" y="638769"/>
                    </a:cubicBezTo>
                    <a:cubicBezTo>
                      <a:pt x="707895" y="686826"/>
                      <a:pt x="691057" y="720851"/>
                      <a:pt x="634231" y="751018"/>
                    </a:cubicBezTo>
                    <a:cubicBezTo>
                      <a:pt x="562321" y="789253"/>
                      <a:pt x="471118" y="832399"/>
                      <a:pt x="390088" y="828892"/>
                    </a:cubicBezTo>
                    <a:cubicBezTo>
                      <a:pt x="308005" y="825384"/>
                      <a:pt x="224870" y="803285"/>
                      <a:pt x="152259" y="765400"/>
                    </a:cubicBezTo>
                    <a:cubicBezTo>
                      <a:pt x="63862" y="719097"/>
                      <a:pt x="35449" y="645784"/>
                      <a:pt x="9491" y="556686"/>
                    </a:cubicBezTo>
                    <a:cubicBezTo>
                      <a:pt x="722" y="526870"/>
                      <a:pt x="20" y="441279"/>
                      <a:pt x="20" y="421987"/>
                    </a:cubicBezTo>
                    <a:cubicBezTo>
                      <a:pt x="-681" y="342009"/>
                      <a:pt x="16858" y="270099"/>
                      <a:pt x="57899" y="199241"/>
                    </a:cubicBezTo>
                    <a:cubicBezTo>
                      <a:pt x="69124" y="179598"/>
                      <a:pt x="93679" y="145923"/>
                      <a:pt x="110516" y="130839"/>
                    </a:cubicBezTo>
                    <a:cubicBezTo>
                      <a:pt x="135421" y="108038"/>
                      <a:pt x="156117" y="91902"/>
                      <a:pt x="184180" y="72960"/>
                    </a:cubicBezTo>
                    <a:cubicBezTo>
                      <a:pt x="226273" y="44547"/>
                      <a:pt x="272576" y="37882"/>
                      <a:pt x="319932" y="19642"/>
                    </a:cubicBezTo>
                    <a:cubicBezTo>
                      <a:pt x="371146" y="-2"/>
                      <a:pt x="422710" y="-1756"/>
                      <a:pt x="477081" y="1050"/>
                    </a:cubicBezTo>
                    <a:cubicBezTo>
                      <a:pt x="511808" y="3155"/>
                      <a:pt x="546536" y="8066"/>
                      <a:pt x="580211" y="15783"/>
                    </a:cubicBezTo>
                    <a:cubicBezTo>
                      <a:pt x="621954" y="25254"/>
                      <a:pt x="662644" y="39285"/>
                      <a:pt x="701580" y="57175"/>
                    </a:cubicBezTo>
                    <a:cubicBezTo>
                      <a:pt x="767527" y="87342"/>
                      <a:pt x="839437" y="124174"/>
                      <a:pt x="896965" y="168022"/>
                    </a:cubicBezTo>
                    <a:cubicBezTo>
                      <a:pt x="933446" y="195733"/>
                      <a:pt x="965718" y="229058"/>
                      <a:pt x="992377" y="266240"/>
                    </a:cubicBezTo>
                    <a:cubicBezTo>
                      <a:pt x="1021843" y="307282"/>
                      <a:pt x="1032717" y="350077"/>
                      <a:pt x="1041136" y="399186"/>
                    </a:cubicBezTo>
                    <a:cubicBezTo>
                      <a:pt x="1048853" y="443384"/>
                      <a:pt x="1052711" y="492844"/>
                      <a:pt x="1047099" y="537393"/>
                    </a:cubicBezTo>
                    <a:cubicBezTo>
                      <a:pt x="1040083" y="595272"/>
                      <a:pt x="1025701" y="665077"/>
                      <a:pt x="1000094" y="717694"/>
                    </a:cubicBezTo>
                    <a:cubicBezTo>
                      <a:pt x="975540" y="768557"/>
                      <a:pt x="933446" y="808897"/>
                      <a:pt x="888897" y="842221"/>
                    </a:cubicBezTo>
                    <a:cubicBezTo>
                      <a:pt x="854170" y="867828"/>
                      <a:pt x="816636" y="889577"/>
                      <a:pt x="778401" y="909220"/>
                    </a:cubicBezTo>
                    <a:cubicBezTo>
                      <a:pt x="746831" y="925356"/>
                      <a:pt x="711402" y="945000"/>
                      <a:pt x="674220" y="940790"/>
                    </a:cubicBezTo>
                    <a:cubicBezTo>
                      <a:pt x="642299" y="936932"/>
                      <a:pt x="623707" y="934126"/>
                      <a:pt x="585122" y="92465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987F28-A780-4062-ACDD-BDD9E9CFA945}"/>
                  </a:ext>
                </a:extLst>
              </p:cNvPr>
              <p:cNvSpPr/>
              <p:nvPr/>
            </p:nvSpPr>
            <p:spPr>
              <a:xfrm rot="1066965" flipH="1">
                <a:off x="4922415" y="4462228"/>
                <a:ext cx="1481665" cy="1873111"/>
              </a:xfrm>
              <a:custGeom>
                <a:avLst/>
                <a:gdLst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1878 w 1384170"/>
                  <a:gd name="connsiteY3" fmla="*/ 201323 h 1708600"/>
                  <a:gd name="connsiteX4" fmla="*/ 101407 w 1384170"/>
                  <a:gd name="connsiteY4" fmla="*/ 181854 h 1708600"/>
                  <a:gd name="connsiteX5" fmla="*/ 356980 w 1384170"/>
                  <a:gd name="connsiteY5" fmla="*/ 151618 h 1708600"/>
                  <a:gd name="connsiteX6" fmla="*/ 524701 w 1384170"/>
                  <a:gd name="connsiteY6" fmla="*/ 175578 h 1708600"/>
                  <a:gd name="connsiteX7" fmla="*/ 722084 w 1384170"/>
                  <a:gd name="connsiteY7" fmla="*/ 242894 h 1708600"/>
                  <a:gd name="connsiteX8" fmla="*/ 1039840 w 1384170"/>
                  <a:gd name="connsiteY8" fmla="*/ 423166 h 1708600"/>
                  <a:gd name="connsiteX9" fmla="*/ 1195009 w 1384170"/>
                  <a:gd name="connsiteY9" fmla="*/ 582898 h 1708600"/>
                  <a:gd name="connsiteX10" fmla="*/ 1274306 w 1384170"/>
                  <a:gd name="connsiteY10" fmla="*/ 799109 h 1708600"/>
                  <a:gd name="connsiteX11" fmla="*/ 1284004 w 1384170"/>
                  <a:gd name="connsiteY11" fmla="*/ 1023876 h 1708600"/>
                  <a:gd name="connsiteX12" fmla="*/ 1207559 w 1384170"/>
                  <a:gd name="connsiteY12" fmla="*/ 1317101 h 1708600"/>
                  <a:gd name="connsiteX13" fmla="*/ 1026719 w 1384170"/>
                  <a:gd name="connsiteY13" fmla="*/ 1519620 h 1708600"/>
                  <a:gd name="connsiteX14" fmla="*/ 847018 w 1384170"/>
                  <a:gd name="connsiteY14" fmla="*/ 1628581 h 1708600"/>
                  <a:gd name="connsiteX15" fmla="*/ 677588 w 1384170"/>
                  <a:gd name="connsiteY15" fmla="*/ 1679924 h 1708600"/>
                  <a:gd name="connsiteX16" fmla="*/ 649861 w 1384170"/>
                  <a:gd name="connsiteY16" fmla="*/ 1675992 h 1708600"/>
                  <a:gd name="connsiteX17" fmla="*/ 648760 w 1384170"/>
                  <a:gd name="connsiteY17" fmla="*/ 1676510 h 1708600"/>
                  <a:gd name="connsiteX18" fmla="*/ 759735 w 1384170"/>
                  <a:gd name="connsiteY18" fmla="*/ 1698752 h 1708600"/>
                  <a:gd name="connsiteX19" fmla="*/ 1135678 w 1384170"/>
                  <a:gd name="connsiteY19" fmla="*/ 1594925 h 1708600"/>
                  <a:gd name="connsiteX20" fmla="*/ 1286855 w 1384170"/>
                  <a:gd name="connsiteY20" fmla="*/ 1414083 h 1708600"/>
                  <a:gd name="connsiteX21" fmla="*/ 1382695 w 1384170"/>
                  <a:gd name="connsiteY21" fmla="*/ 928610 h 1708600"/>
                  <a:gd name="connsiteX22" fmla="*/ 1298836 w 1384170"/>
                  <a:gd name="connsiteY22" fmla="*/ 510450 h 1708600"/>
                  <a:gd name="connsiteX23" fmla="*/ 939435 w 1384170"/>
                  <a:gd name="connsiteY23" fmla="*/ 160747 h 1708600"/>
                  <a:gd name="connsiteX24" fmla="*/ 452820 w 1384170"/>
                  <a:gd name="connsiteY24" fmla="*/ 2157 h 1708600"/>
                  <a:gd name="connsiteX25" fmla="*/ 335917 w 1384170"/>
                  <a:gd name="connsiteY25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101407 w 1384170"/>
                  <a:gd name="connsiteY3" fmla="*/ 181854 h 1708600"/>
                  <a:gd name="connsiteX4" fmla="*/ 356980 w 1384170"/>
                  <a:gd name="connsiteY4" fmla="*/ 151618 h 1708600"/>
                  <a:gd name="connsiteX5" fmla="*/ 524701 w 1384170"/>
                  <a:gd name="connsiteY5" fmla="*/ 175578 h 1708600"/>
                  <a:gd name="connsiteX6" fmla="*/ 722084 w 1384170"/>
                  <a:gd name="connsiteY6" fmla="*/ 242894 h 1708600"/>
                  <a:gd name="connsiteX7" fmla="*/ 1039840 w 1384170"/>
                  <a:gd name="connsiteY7" fmla="*/ 423166 h 1708600"/>
                  <a:gd name="connsiteX8" fmla="*/ 1195009 w 1384170"/>
                  <a:gd name="connsiteY8" fmla="*/ 582898 h 1708600"/>
                  <a:gd name="connsiteX9" fmla="*/ 1274306 w 1384170"/>
                  <a:gd name="connsiteY9" fmla="*/ 799109 h 1708600"/>
                  <a:gd name="connsiteX10" fmla="*/ 1284004 w 1384170"/>
                  <a:gd name="connsiteY10" fmla="*/ 1023876 h 1708600"/>
                  <a:gd name="connsiteX11" fmla="*/ 1207559 w 1384170"/>
                  <a:gd name="connsiteY11" fmla="*/ 1317101 h 1708600"/>
                  <a:gd name="connsiteX12" fmla="*/ 1026719 w 1384170"/>
                  <a:gd name="connsiteY12" fmla="*/ 1519620 h 1708600"/>
                  <a:gd name="connsiteX13" fmla="*/ 847018 w 1384170"/>
                  <a:gd name="connsiteY13" fmla="*/ 1628581 h 1708600"/>
                  <a:gd name="connsiteX14" fmla="*/ 677588 w 1384170"/>
                  <a:gd name="connsiteY14" fmla="*/ 1679924 h 1708600"/>
                  <a:gd name="connsiteX15" fmla="*/ 649861 w 1384170"/>
                  <a:gd name="connsiteY15" fmla="*/ 1675992 h 1708600"/>
                  <a:gd name="connsiteX16" fmla="*/ 648760 w 1384170"/>
                  <a:gd name="connsiteY16" fmla="*/ 1676510 h 1708600"/>
                  <a:gd name="connsiteX17" fmla="*/ 759735 w 1384170"/>
                  <a:gd name="connsiteY17" fmla="*/ 1698752 h 1708600"/>
                  <a:gd name="connsiteX18" fmla="*/ 1135678 w 1384170"/>
                  <a:gd name="connsiteY18" fmla="*/ 1594925 h 1708600"/>
                  <a:gd name="connsiteX19" fmla="*/ 1286855 w 1384170"/>
                  <a:gd name="connsiteY19" fmla="*/ 1414083 h 1708600"/>
                  <a:gd name="connsiteX20" fmla="*/ 1382695 w 1384170"/>
                  <a:gd name="connsiteY20" fmla="*/ 928610 h 1708600"/>
                  <a:gd name="connsiteX21" fmla="*/ 1298836 w 1384170"/>
                  <a:gd name="connsiteY21" fmla="*/ 510450 h 1708600"/>
                  <a:gd name="connsiteX22" fmla="*/ 939435 w 1384170"/>
                  <a:gd name="connsiteY22" fmla="*/ 160747 h 1708600"/>
                  <a:gd name="connsiteX23" fmla="*/ 452820 w 1384170"/>
                  <a:gd name="connsiteY23" fmla="*/ 2157 h 1708600"/>
                  <a:gd name="connsiteX24" fmla="*/ 335917 w 1384170"/>
                  <a:gd name="connsiteY24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356980 w 1384170"/>
                  <a:gd name="connsiteY3" fmla="*/ 151618 h 1708600"/>
                  <a:gd name="connsiteX4" fmla="*/ 524701 w 1384170"/>
                  <a:gd name="connsiteY4" fmla="*/ 175578 h 1708600"/>
                  <a:gd name="connsiteX5" fmla="*/ 722084 w 1384170"/>
                  <a:gd name="connsiteY5" fmla="*/ 242894 h 1708600"/>
                  <a:gd name="connsiteX6" fmla="*/ 1039840 w 1384170"/>
                  <a:gd name="connsiteY6" fmla="*/ 423166 h 1708600"/>
                  <a:gd name="connsiteX7" fmla="*/ 1195009 w 1384170"/>
                  <a:gd name="connsiteY7" fmla="*/ 582898 h 1708600"/>
                  <a:gd name="connsiteX8" fmla="*/ 1274306 w 1384170"/>
                  <a:gd name="connsiteY8" fmla="*/ 799109 h 1708600"/>
                  <a:gd name="connsiteX9" fmla="*/ 1284004 w 1384170"/>
                  <a:gd name="connsiteY9" fmla="*/ 1023876 h 1708600"/>
                  <a:gd name="connsiteX10" fmla="*/ 1207559 w 1384170"/>
                  <a:gd name="connsiteY10" fmla="*/ 1317101 h 1708600"/>
                  <a:gd name="connsiteX11" fmla="*/ 1026719 w 1384170"/>
                  <a:gd name="connsiteY11" fmla="*/ 1519620 h 1708600"/>
                  <a:gd name="connsiteX12" fmla="*/ 847018 w 1384170"/>
                  <a:gd name="connsiteY12" fmla="*/ 1628581 h 1708600"/>
                  <a:gd name="connsiteX13" fmla="*/ 677588 w 1384170"/>
                  <a:gd name="connsiteY13" fmla="*/ 1679924 h 1708600"/>
                  <a:gd name="connsiteX14" fmla="*/ 649861 w 1384170"/>
                  <a:gd name="connsiteY14" fmla="*/ 1675992 h 1708600"/>
                  <a:gd name="connsiteX15" fmla="*/ 648760 w 1384170"/>
                  <a:gd name="connsiteY15" fmla="*/ 1676510 h 1708600"/>
                  <a:gd name="connsiteX16" fmla="*/ 759735 w 1384170"/>
                  <a:gd name="connsiteY16" fmla="*/ 1698752 h 1708600"/>
                  <a:gd name="connsiteX17" fmla="*/ 1135678 w 1384170"/>
                  <a:gd name="connsiteY17" fmla="*/ 1594925 h 1708600"/>
                  <a:gd name="connsiteX18" fmla="*/ 1286855 w 1384170"/>
                  <a:gd name="connsiteY18" fmla="*/ 1414083 h 1708600"/>
                  <a:gd name="connsiteX19" fmla="*/ 1382695 w 1384170"/>
                  <a:gd name="connsiteY19" fmla="*/ 928610 h 1708600"/>
                  <a:gd name="connsiteX20" fmla="*/ 1298836 w 1384170"/>
                  <a:gd name="connsiteY20" fmla="*/ 510450 h 1708600"/>
                  <a:gd name="connsiteX21" fmla="*/ 939435 w 1384170"/>
                  <a:gd name="connsiteY21" fmla="*/ 160747 h 1708600"/>
                  <a:gd name="connsiteX22" fmla="*/ 452820 w 1384170"/>
                  <a:gd name="connsiteY22" fmla="*/ 2157 h 1708600"/>
                  <a:gd name="connsiteX23" fmla="*/ 335917 w 1384170"/>
                  <a:gd name="connsiteY23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524701 w 1384170"/>
                  <a:gd name="connsiteY3" fmla="*/ 175578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039840 w 1384170"/>
                  <a:gd name="connsiteY4" fmla="*/ 423166 h 1708600"/>
                  <a:gd name="connsiteX5" fmla="*/ 1195009 w 1384170"/>
                  <a:gd name="connsiteY5" fmla="*/ 582898 h 1708600"/>
                  <a:gd name="connsiteX6" fmla="*/ 1274306 w 1384170"/>
                  <a:gd name="connsiteY6" fmla="*/ 799109 h 1708600"/>
                  <a:gd name="connsiteX7" fmla="*/ 1284004 w 1384170"/>
                  <a:gd name="connsiteY7" fmla="*/ 1023876 h 1708600"/>
                  <a:gd name="connsiteX8" fmla="*/ 1207559 w 1384170"/>
                  <a:gd name="connsiteY8" fmla="*/ 1317101 h 1708600"/>
                  <a:gd name="connsiteX9" fmla="*/ 1026719 w 1384170"/>
                  <a:gd name="connsiteY9" fmla="*/ 1519620 h 1708600"/>
                  <a:gd name="connsiteX10" fmla="*/ 847018 w 1384170"/>
                  <a:gd name="connsiteY10" fmla="*/ 1628581 h 1708600"/>
                  <a:gd name="connsiteX11" fmla="*/ 677588 w 1384170"/>
                  <a:gd name="connsiteY11" fmla="*/ 1679924 h 1708600"/>
                  <a:gd name="connsiteX12" fmla="*/ 649861 w 1384170"/>
                  <a:gd name="connsiteY12" fmla="*/ 1675992 h 1708600"/>
                  <a:gd name="connsiteX13" fmla="*/ 648760 w 1384170"/>
                  <a:gd name="connsiteY13" fmla="*/ 1676510 h 1708600"/>
                  <a:gd name="connsiteX14" fmla="*/ 759735 w 1384170"/>
                  <a:gd name="connsiteY14" fmla="*/ 1698752 h 1708600"/>
                  <a:gd name="connsiteX15" fmla="*/ 1135678 w 1384170"/>
                  <a:gd name="connsiteY15" fmla="*/ 1594925 h 1708600"/>
                  <a:gd name="connsiteX16" fmla="*/ 1286855 w 1384170"/>
                  <a:gd name="connsiteY16" fmla="*/ 1414083 h 1708600"/>
                  <a:gd name="connsiteX17" fmla="*/ 1382695 w 1384170"/>
                  <a:gd name="connsiteY17" fmla="*/ 928610 h 1708600"/>
                  <a:gd name="connsiteX18" fmla="*/ 1298836 w 1384170"/>
                  <a:gd name="connsiteY18" fmla="*/ 510450 h 1708600"/>
                  <a:gd name="connsiteX19" fmla="*/ 939435 w 1384170"/>
                  <a:gd name="connsiteY19" fmla="*/ 160747 h 1708600"/>
                  <a:gd name="connsiteX20" fmla="*/ 452820 w 1384170"/>
                  <a:gd name="connsiteY20" fmla="*/ 2157 h 1708600"/>
                  <a:gd name="connsiteX21" fmla="*/ 335917 w 1384170"/>
                  <a:gd name="connsiteY21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637533 w 1685786"/>
                  <a:gd name="connsiteY0" fmla="*/ 1657 h 1708600"/>
                  <a:gd name="connsiteX1" fmla="*/ 462094 w 1685786"/>
                  <a:gd name="connsiteY1" fmla="*/ 28853 h 1708600"/>
                  <a:gd name="connsiteX2" fmla="*/ -1 w 1685786"/>
                  <a:gd name="connsiteY2" fmla="*/ 91785 h 1708600"/>
                  <a:gd name="connsiteX3" fmla="*/ 977248 w 1685786"/>
                  <a:gd name="connsiteY3" fmla="*/ 141903 h 1708600"/>
                  <a:gd name="connsiteX4" fmla="*/ 1496625 w 1685786"/>
                  <a:gd name="connsiteY4" fmla="*/ 582898 h 1708600"/>
                  <a:gd name="connsiteX5" fmla="*/ 1575922 w 1685786"/>
                  <a:gd name="connsiteY5" fmla="*/ 799109 h 1708600"/>
                  <a:gd name="connsiteX6" fmla="*/ 1585620 w 1685786"/>
                  <a:gd name="connsiteY6" fmla="*/ 1023876 h 1708600"/>
                  <a:gd name="connsiteX7" fmla="*/ 1509175 w 1685786"/>
                  <a:gd name="connsiteY7" fmla="*/ 1317101 h 1708600"/>
                  <a:gd name="connsiteX8" fmla="*/ 1328335 w 1685786"/>
                  <a:gd name="connsiteY8" fmla="*/ 1519620 h 1708600"/>
                  <a:gd name="connsiteX9" fmla="*/ 1148634 w 1685786"/>
                  <a:gd name="connsiteY9" fmla="*/ 1628581 h 1708600"/>
                  <a:gd name="connsiteX10" fmla="*/ 979204 w 1685786"/>
                  <a:gd name="connsiteY10" fmla="*/ 1679924 h 1708600"/>
                  <a:gd name="connsiteX11" fmla="*/ 951477 w 1685786"/>
                  <a:gd name="connsiteY11" fmla="*/ 1675992 h 1708600"/>
                  <a:gd name="connsiteX12" fmla="*/ 950376 w 1685786"/>
                  <a:gd name="connsiteY12" fmla="*/ 1676510 h 1708600"/>
                  <a:gd name="connsiteX13" fmla="*/ 1061351 w 1685786"/>
                  <a:gd name="connsiteY13" fmla="*/ 1698752 h 1708600"/>
                  <a:gd name="connsiteX14" fmla="*/ 1437294 w 1685786"/>
                  <a:gd name="connsiteY14" fmla="*/ 1594925 h 1708600"/>
                  <a:gd name="connsiteX15" fmla="*/ 1588471 w 1685786"/>
                  <a:gd name="connsiteY15" fmla="*/ 1414083 h 1708600"/>
                  <a:gd name="connsiteX16" fmla="*/ 1684311 w 1685786"/>
                  <a:gd name="connsiteY16" fmla="*/ 928610 h 1708600"/>
                  <a:gd name="connsiteX17" fmla="*/ 1600452 w 1685786"/>
                  <a:gd name="connsiteY17" fmla="*/ 510450 h 1708600"/>
                  <a:gd name="connsiteX18" fmla="*/ 1241051 w 1685786"/>
                  <a:gd name="connsiteY18" fmla="*/ 160747 h 1708600"/>
                  <a:gd name="connsiteX19" fmla="*/ 754436 w 1685786"/>
                  <a:gd name="connsiteY19" fmla="*/ 2157 h 1708600"/>
                  <a:gd name="connsiteX20" fmla="*/ 637533 w 1685786"/>
                  <a:gd name="connsiteY20" fmla="*/ 1657 h 1708600"/>
                  <a:gd name="connsiteX0" fmla="*/ 637534 w 1685787"/>
                  <a:gd name="connsiteY0" fmla="*/ 10510 h 1717453"/>
                  <a:gd name="connsiteX1" fmla="*/ 433647 w 1685787"/>
                  <a:gd name="connsiteY1" fmla="*/ 4737 h 1717453"/>
                  <a:gd name="connsiteX2" fmla="*/ 0 w 1685787"/>
                  <a:gd name="connsiteY2" fmla="*/ 100638 h 1717453"/>
                  <a:gd name="connsiteX3" fmla="*/ 977249 w 1685787"/>
                  <a:gd name="connsiteY3" fmla="*/ 150756 h 1717453"/>
                  <a:gd name="connsiteX4" fmla="*/ 1496626 w 1685787"/>
                  <a:gd name="connsiteY4" fmla="*/ 591751 h 1717453"/>
                  <a:gd name="connsiteX5" fmla="*/ 1575923 w 1685787"/>
                  <a:gd name="connsiteY5" fmla="*/ 807962 h 1717453"/>
                  <a:gd name="connsiteX6" fmla="*/ 1585621 w 1685787"/>
                  <a:gd name="connsiteY6" fmla="*/ 1032729 h 1717453"/>
                  <a:gd name="connsiteX7" fmla="*/ 1509176 w 1685787"/>
                  <a:gd name="connsiteY7" fmla="*/ 1325954 h 1717453"/>
                  <a:gd name="connsiteX8" fmla="*/ 1328336 w 1685787"/>
                  <a:gd name="connsiteY8" fmla="*/ 1528473 h 1717453"/>
                  <a:gd name="connsiteX9" fmla="*/ 1148635 w 1685787"/>
                  <a:gd name="connsiteY9" fmla="*/ 1637434 h 1717453"/>
                  <a:gd name="connsiteX10" fmla="*/ 979205 w 1685787"/>
                  <a:gd name="connsiteY10" fmla="*/ 1688777 h 1717453"/>
                  <a:gd name="connsiteX11" fmla="*/ 951478 w 1685787"/>
                  <a:gd name="connsiteY11" fmla="*/ 1684845 h 1717453"/>
                  <a:gd name="connsiteX12" fmla="*/ 950377 w 1685787"/>
                  <a:gd name="connsiteY12" fmla="*/ 1685363 h 1717453"/>
                  <a:gd name="connsiteX13" fmla="*/ 1061352 w 1685787"/>
                  <a:gd name="connsiteY13" fmla="*/ 1707605 h 1717453"/>
                  <a:gd name="connsiteX14" fmla="*/ 1437295 w 1685787"/>
                  <a:gd name="connsiteY14" fmla="*/ 1603778 h 1717453"/>
                  <a:gd name="connsiteX15" fmla="*/ 1588472 w 1685787"/>
                  <a:gd name="connsiteY15" fmla="*/ 1422936 h 1717453"/>
                  <a:gd name="connsiteX16" fmla="*/ 1684312 w 1685787"/>
                  <a:gd name="connsiteY16" fmla="*/ 937463 h 1717453"/>
                  <a:gd name="connsiteX17" fmla="*/ 1600453 w 1685787"/>
                  <a:gd name="connsiteY17" fmla="*/ 519303 h 1717453"/>
                  <a:gd name="connsiteX18" fmla="*/ 1241052 w 1685787"/>
                  <a:gd name="connsiteY18" fmla="*/ 169600 h 1717453"/>
                  <a:gd name="connsiteX19" fmla="*/ 754437 w 1685787"/>
                  <a:gd name="connsiteY19" fmla="*/ 11010 h 1717453"/>
                  <a:gd name="connsiteX20" fmla="*/ 637534 w 1685787"/>
                  <a:gd name="connsiteY20" fmla="*/ 10510 h 1717453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549383 w 1685787"/>
                  <a:gd name="connsiteY1" fmla="*/ 57071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583995 w 1657339"/>
                  <a:gd name="connsiteY0" fmla="*/ 245 h 1722292"/>
                  <a:gd name="connsiteX1" fmla="*/ 520935 w 1657339"/>
                  <a:gd name="connsiteY1" fmla="*/ 57071 h 1722292"/>
                  <a:gd name="connsiteX2" fmla="*/ 1 w 1657339"/>
                  <a:gd name="connsiteY2" fmla="*/ 138447 h 1722292"/>
                  <a:gd name="connsiteX3" fmla="*/ 948801 w 1657339"/>
                  <a:gd name="connsiteY3" fmla="*/ 155595 h 1722292"/>
                  <a:gd name="connsiteX4" fmla="*/ 1468178 w 1657339"/>
                  <a:gd name="connsiteY4" fmla="*/ 596590 h 1722292"/>
                  <a:gd name="connsiteX5" fmla="*/ 1547475 w 1657339"/>
                  <a:gd name="connsiteY5" fmla="*/ 812801 h 1722292"/>
                  <a:gd name="connsiteX6" fmla="*/ 1557173 w 1657339"/>
                  <a:gd name="connsiteY6" fmla="*/ 1037568 h 1722292"/>
                  <a:gd name="connsiteX7" fmla="*/ 1480728 w 1657339"/>
                  <a:gd name="connsiteY7" fmla="*/ 1330793 h 1722292"/>
                  <a:gd name="connsiteX8" fmla="*/ 1299888 w 1657339"/>
                  <a:gd name="connsiteY8" fmla="*/ 1533312 h 1722292"/>
                  <a:gd name="connsiteX9" fmla="*/ 1120187 w 1657339"/>
                  <a:gd name="connsiteY9" fmla="*/ 1642273 h 1722292"/>
                  <a:gd name="connsiteX10" fmla="*/ 950757 w 1657339"/>
                  <a:gd name="connsiteY10" fmla="*/ 1693616 h 1722292"/>
                  <a:gd name="connsiteX11" fmla="*/ 923030 w 1657339"/>
                  <a:gd name="connsiteY11" fmla="*/ 1689684 h 1722292"/>
                  <a:gd name="connsiteX12" fmla="*/ 921929 w 1657339"/>
                  <a:gd name="connsiteY12" fmla="*/ 1690202 h 1722292"/>
                  <a:gd name="connsiteX13" fmla="*/ 1032904 w 1657339"/>
                  <a:gd name="connsiteY13" fmla="*/ 1712444 h 1722292"/>
                  <a:gd name="connsiteX14" fmla="*/ 1408847 w 1657339"/>
                  <a:gd name="connsiteY14" fmla="*/ 1608617 h 1722292"/>
                  <a:gd name="connsiteX15" fmla="*/ 1560024 w 1657339"/>
                  <a:gd name="connsiteY15" fmla="*/ 1427775 h 1722292"/>
                  <a:gd name="connsiteX16" fmla="*/ 1655864 w 1657339"/>
                  <a:gd name="connsiteY16" fmla="*/ 942302 h 1722292"/>
                  <a:gd name="connsiteX17" fmla="*/ 1572005 w 1657339"/>
                  <a:gd name="connsiteY17" fmla="*/ 524142 h 1722292"/>
                  <a:gd name="connsiteX18" fmla="*/ 1212604 w 1657339"/>
                  <a:gd name="connsiteY18" fmla="*/ 174439 h 1722292"/>
                  <a:gd name="connsiteX19" fmla="*/ 725989 w 1657339"/>
                  <a:gd name="connsiteY19" fmla="*/ 15849 h 1722292"/>
                  <a:gd name="connsiteX20" fmla="*/ 583995 w 1657339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38" h="1722292">
                    <a:moveTo>
                      <a:pt x="583994" y="245"/>
                    </a:moveTo>
                    <a:lnTo>
                      <a:pt x="395833" y="7110"/>
                    </a:lnTo>
                    <a:cubicBezTo>
                      <a:pt x="263889" y="50889"/>
                      <a:pt x="276299" y="-37073"/>
                      <a:pt x="0" y="138447"/>
                    </a:cubicBezTo>
                    <a:cubicBezTo>
                      <a:pt x="726767" y="-12995"/>
                      <a:pt x="704104" y="79238"/>
                      <a:pt x="948800" y="155595"/>
                    </a:cubicBezTo>
                    <a:cubicBezTo>
                      <a:pt x="1193496" y="231952"/>
                      <a:pt x="1368398" y="487056"/>
                      <a:pt x="1468177" y="596590"/>
                    </a:cubicBezTo>
                    <a:cubicBezTo>
                      <a:pt x="1567956" y="706124"/>
                      <a:pt x="1533782" y="732935"/>
                      <a:pt x="1547474" y="812801"/>
                    </a:cubicBezTo>
                    <a:cubicBezTo>
                      <a:pt x="1560024" y="884681"/>
                      <a:pt x="1566298" y="965118"/>
                      <a:pt x="1557172" y="1037568"/>
                    </a:cubicBezTo>
                    <a:cubicBezTo>
                      <a:pt x="1545762" y="1131697"/>
                      <a:pt x="1522372" y="1245222"/>
                      <a:pt x="1480727" y="1330793"/>
                    </a:cubicBezTo>
                    <a:cubicBezTo>
                      <a:pt x="1440795" y="1413512"/>
                      <a:pt x="1372337" y="1479117"/>
                      <a:pt x="1299887" y="1533312"/>
                    </a:cubicBezTo>
                    <a:cubicBezTo>
                      <a:pt x="1243410" y="1574957"/>
                      <a:pt x="1182368" y="1610328"/>
                      <a:pt x="1120186" y="1642273"/>
                    </a:cubicBezTo>
                    <a:cubicBezTo>
                      <a:pt x="1068844" y="1668515"/>
                      <a:pt x="1011226" y="1700462"/>
                      <a:pt x="950756" y="1693616"/>
                    </a:cubicBezTo>
                    <a:lnTo>
                      <a:pt x="923029" y="1689684"/>
                    </a:lnTo>
                    <a:lnTo>
                      <a:pt x="921928" y="1690202"/>
                    </a:lnTo>
                    <a:lnTo>
                      <a:pt x="1032903" y="1712444"/>
                    </a:lnTo>
                    <a:cubicBezTo>
                      <a:pt x="1175522" y="1740968"/>
                      <a:pt x="1301027" y="1707880"/>
                      <a:pt x="1408846" y="1608617"/>
                    </a:cubicBezTo>
                    <a:cubicBezTo>
                      <a:pt x="1467036" y="1554991"/>
                      <a:pt x="1520089" y="1495662"/>
                      <a:pt x="1560023" y="1427775"/>
                    </a:cubicBezTo>
                    <a:cubicBezTo>
                      <a:pt x="1640460" y="1286869"/>
                      <a:pt x="1663850" y="1105458"/>
                      <a:pt x="1655863" y="942302"/>
                    </a:cubicBezTo>
                    <a:cubicBezTo>
                      <a:pt x="1649018" y="804246"/>
                      <a:pt x="1635326" y="646794"/>
                      <a:pt x="1572004" y="524142"/>
                    </a:cubicBezTo>
                    <a:cubicBezTo>
                      <a:pt x="1493278" y="371824"/>
                      <a:pt x="1361498" y="256018"/>
                      <a:pt x="1212603" y="174439"/>
                    </a:cubicBezTo>
                    <a:cubicBezTo>
                      <a:pt x="1069984" y="96286"/>
                      <a:pt x="890284" y="26686"/>
                      <a:pt x="725988" y="15849"/>
                    </a:cubicBezTo>
                    <a:cubicBezTo>
                      <a:pt x="687481" y="13139"/>
                      <a:pt x="623241" y="-2108"/>
                      <a:pt x="583994" y="245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EE91D7C7-6DD0-4681-9A66-58D605AB76DD}"/>
              </a:ext>
            </a:extLst>
          </p:cNvPr>
          <p:cNvGrpSpPr/>
          <p:nvPr/>
        </p:nvGrpSpPr>
        <p:grpSpPr>
          <a:xfrm rot="10800000">
            <a:off x="4307817" y="2610184"/>
            <a:ext cx="2520000" cy="576000"/>
            <a:chOff x="4016829" y="4452257"/>
            <a:chExt cx="2520000" cy="576000"/>
          </a:xfrm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9EFFEF66-4AE2-4876-A662-656AC8E4C19B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64" name="Isosceles Triangle 23">
              <a:extLst>
                <a:ext uri="{FF2B5EF4-FFF2-40B4-BE49-F238E27FC236}">
                  <a16:creationId xmlns:a16="http://schemas.microsoft.com/office/drawing/2014/main" id="{C96AE2E2-1284-4653-8DE8-EF37111C58E1}"/>
                </a:ext>
              </a:extLst>
            </p:cNvPr>
            <p:cNvSpPr/>
            <p:nvPr/>
          </p:nvSpPr>
          <p:spPr>
            <a:xfrm rot="16200000" flipV="1">
              <a:off x="5872735" y="4605081"/>
              <a:ext cx="250588" cy="21602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75AA089-3EED-4904-B125-4773F8004BD5}"/>
              </a:ext>
            </a:extLst>
          </p:cNvPr>
          <p:cNvSpPr/>
          <p:nvPr/>
        </p:nvSpPr>
        <p:spPr>
          <a:xfrm>
            <a:off x="5290499" y="3133447"/>
            <a:ext cx="1690900" cy="1686492"/>
          </a:xfrm>
          <a:custGeom>
            <a:avLst/>
            <a:gdLst>
              <a:gd name="connsiteX0" fmla="*/ 1120398 w 3133726"/>
              <a:gd name="connsiteY0" fmla="*/ 1546146 h 3129174"/>
              <a:gd name="connsiteX1" fmla="*/ 1155395 w 3133726"/>
              <a:gd name="connsiteY1" fmla="*/ 1559481 h 3129174"/>
              <a:gd name="connsiteX2" fmla="*/ 1277275 w 3133726"/>
              <a:gd name="connsiteY2" fmla="*/ 1956110 h 3129174"/>
              <a:gd name="connsiteX3" fmla="*/ 849660 w 3133726"/>
              <a:gd name="connsiteY3" fmla="*/ 1759860 h 3129174"/>
              <a:gd name="connsiteX4" fmla="*/ 1120398 w 3133726"/>
              <a:gd name="connsiteY4" fmla="*/ 1546146 h 3129174"/>
              <a:gd name="connsiteX5" fmla="*/ 2649296 w 3133726"/>
              <a:gd name="connsiteY5" fmla="*/ 1243816 h 3129174"/>
              <a:gd name="connsiteX6" fmla="*/ 2625685 w 3133726"/>
              <a:gd name="connsiteY6" fmla="*/ 1267427 h 3129174"/>
              <a:gd name="connsiteX7" fmla="*/ 2625685 w 3133726"/>
              <a:gd name="connsiteY7" fmla="*/ 1301072 h 3129174"/>
              <a:gd name="connsiteX8" fmla="*/ 2591467 w 3133726"/>
              <a:gd name="connsiteY8" fmla="*/ 1304521 h 3129174"/>
              <a:gd name="connsiteX9" fmla="*/ 2316192 w 3133726"/>
              <a:gd name="connsiteY9" fmla="*/ 1642272 h 3129174"/>
              <a:gd name="connsiteX10" fmla="*/ 2318639 w 3133726"/>
              <a:gd name="connsiteY10" fmla="*/ 1666550 h 3129174"/>
              <a:gd name="connsiteX11" fmla="*/ 3003255 w 3133726"/>
              <a:gd name="connsiteY11" fmla="*/ 1666550 h 3129174"/>
              <a:gd name="connsiteX12" fmla="*/ 3005702 w 3133726"/>
              <a:gd name="connsiteY12" fmla="*/ 1642272 h 3129174"/>
              <a:gd name="connsiteX13" fmla="*/ 2730427 w 3133726"/>
              <a:gd name="connsiteY13" fmla="*/ 1304521 h 3129174"/>
              <a:gd name="connsiteX14" fmla="*/ 2696208 w 3133726"/>
              <a:gd name="connsiteY14" fmla="*/ 1301072 h 3129174"/>
              <a:gd name="connsiteX15" fmla="*/ 2696208 w 3133726"/>
              <a:gd name="connsiteY15" fmla="*/ 1267427 h 3129174"/>
              <a:gd name="connsiteX16" fmla="*/ 2672597 w 3133726"/>
              <a:gd name="connsiteY16" fmla="*/ 1243816 h 3129174"/>
              <a:gd name="connsiteX17" fmla="*/ 1824085 w 3133726"/>
              <a:gd name="connsiteY17" fmla="*/ 1202701 h 3129174"/>
              <a:gd name="connsiteX18" fmla="*/ 1877675 w 3133726"/>
              <a:gd name="connsiteY18" fmla="*/ 1499247 h 3129174"/>
              <a:gd name="connsiteX19" fmla="*/ 1879257 w 3133726"/>
              <a:gd name="connsiteY19" fmla="*/ 1906364 h 3129174"/>
              <a:gd name="connsiteX20" fmla="*/ 1921795 w 3133726"/>
              <a:gd name="connsiteY20" fmla="*/ 2242522 h 3129174"/>
              <a:gd name="connsiteX21" fmla="*/ 1929651 w 3133726"/>
              <a:gd name="connsiteY21" fmla="*/ 2302086 h 3129174"/>
              <a:gd name="connsiteX22" fmla="*/ 1927996 w 3133726"/>
              <a:gd name="connsiteY22" fmla="*/ 2286635 h 3129174"/>
              <a:gd name="connsiteX23" fmla="*/ 2049876 w 3133726"/>
              <a:gd name="connsiteY23" fmla="*/ 2080057 h 3129174"/>
              <a:gd name="connsiteX24" fmla="*/ 2741913 w 3133726"/>
              <a:gd name="connsiteY24" fmla="*/ 1834228 h 3129174"/>
              <a:gd name="connsiteX25" fmla="*/ 2849333 w 3133726"/>
              <a:gd name="connsiteY25" fmla="*/ 1803243 h 3129174"/>
              <a:gd name="connsiteX26" fmla="*/ 2971213 w 3133726"/>
              <a:gd name="connsiteY26" fmla="*/ 1759860 h 3129174"/>
              <a:gd name="connsiteX27" fmla="*/ 2958818 w 3133726"/>
              <a:gd name="connsiteY27" fmla="*/ 1693755 h 3129174"/>
              <a:gd name="connsiteX28" fmla="*/ 2299836 w 3133726"/>
              <a:gd name="connsiteY28" fmla="*/ 1702018 h 3129174"/>
              <a:gd name="connsiteX29" fmla="*/ 2465099 w 3133726"/>
              <a:gd name="connsiteY29" fmla="*/ 1801176 h 3129174"/>
              <a:gd name="connsiteX30" fmla="*/ 2246126 w 3133726"/>
              <a:gd name="connsiteY30" fmla="*/ 1871412 h 3129174"/>
              <a:gd name="connsiteX31" fmla="*/ 1946587 w 3133726"/>
              <a:gd name="connsiteY31" fmla="*/ 1656571 h 3129174"/>
              <a:gd name="connsiteX32" fmla="*/ 1888887 w 3133726"/>
              <a:gd name="connsiteY32" fmla="*/ 1229678 h 3129174"/>
              <a:gd name="connsiteX33" fmla="*/ 1624233 w 3133726"/>
              <a:gd name="connsiteY33" fmla="*/ 67371 h 3129174"/>
              <a:gd name="connsiteX34" fmla="*/ 1492116 w 3133726"/>
              <a:gd name="connsiteY34" fmla="*/ 255974 h 3129174"/>
              <a:gd name="connsiteX35" fmla="*/ 1430143 w 3133726"/>
              <a:gd name="connsiteY35" fmla="*/ 450157 h 3129174"/>
              <a:gd name="connsiteX36" fmla="*/ 1357842 w 3133726"/>
              <a:gd name="connsiteY36" fmla="*/ 797208 h 3129174"/>
              <a:gd name="connsiteX37" fmla="*/ 1421880 w 3133726"/>
              <a:gd name="connsiteY37" fmla="*/ 978996 h 3129174"/>
              <a:gd name="connsiteX38" fmla="*/ 1358551 w 3133726"/>
              <a:gd name="connsiteY38" fmla="*/ 1098974 h 3129174"/>
              <a:gd name="connsiteX39" fmla="*/ 1338873 w 3133726"/>
              <a:gd name="connsiteY39" fmla="*/ 1106481 h 3129174"/>
              <a:gd name="connsiteX40" fmla="*/ 1492887 w 3133726"/>
              <a:gd name="connsiteY40" fmla="*/ 1453010 h 3129174"/>
              <a:gd name="connsiteX41" fmla="*/ 1820669 w 3133726"/>
              <a:gd name="connsiteY41" fmla="*/ 1453010 h 3129174"/>
              <a:gd name="connsiteX42" fmla="*/ 1772530 w 3133726"/>
              <a:gd name="connsiteY42" fmla="*/ 1185716 h 3129174"/>
              <a:gd name="connsiteX43" fmla="*/ 1777468 w 3133726"/>
              <a:gd name="connsiteY43" fmla="*/ 1187138 h 3129174"/>
              <a:gd name="connsiteX44" fmla="*/ 1743496 w 3133726"/>
              <a:gd name="connsiteY44" fmla="*/ 1169726 h 3129174"/>
              <a:gd name="connsiteX45" fmla="*/ 1684235 w 3133726"/>
              <a:gd name="connsiteY45" fmla="*/ 1026510 h 3129174"/>
              <a:gd name="connsiteX46" fmla="*/ 1686299 w 3133726"/>
              <a:gd name="connsiteY46" fmla="*/ 1026510 h 3129174"/>
              <a:gd name="connsiteX47" fmla="*/ 1762734 w 3133726"/>
              <a:gd name="connsiteY47" fmla="*/ 925286 h 3129174"/>
              <a:gd name="connsiteX48" fmla="*/ 1781325 w 3133726"/>
              <a:gd name="connsiteY48" fmla="*/ 898432 h 3129174"/>
              <a:gd name="connsiteX49" fmla="*/ 1820576 w 3133726"/>
              <a:gd name="connsiteY49" fmla="*/ 757959 h 3129174"/>
              <a:gd name="connsiteX50" fmla="*/ 1845365 w 3133726"/>
              <a:gd name="connsiteY50" fmla="*/ 185738 h 3129174"/>
              <a:gd name="connsiteX51" fmla="*/ 1801983 w 3133726"/>
              <a:gd name="connsiteY51" fmla="*/ 123764 h 3129174"/>
              <a:gd name="connsiteX52" fmla="*/ 1624233 w 3133726"/>
              <a:gd name="connsiteY52" fmla="*/ 67371 h 3129174"/>
              <a:gd name="connsiteX53" fmla="*/ 1566863 w 3133726"/>
              <a:gd name="connsiteY53" fmla="*/ 0 h 3129174"/>
              <a:gd name="connsiteX54" fmla="*/ 3133726 w 3133726"/>
              <a:gd name="connsiteY54" fmla="*/ 1566863 h 3129174"/>
              <a:gd name="connsiteX55" fmla="*/ 1727066 w 3133726"/>
              <a:gd name="connsiteY55" fmla="*/ 3125637 h 3129174"/>
              <a:gd name="connsiteX56" fmla="*/ 1723380 w 3133726"/>
              <a:gd name="connsiteY56" fmla="*/ 3125823 h 3129174"/>
              <a:gd name="connsiteX57" fmla="*/ 1476719 w 3133726"/>
              <a:gd name="connsiteY57" fmla="*/ 3129174 h 3129174"/>
              <a:gd name="connsiteX58" fmla="*/ 1406660 w 3133726"/>
              <a:gd name="connsiteY58" fmla="*/ 3125637 h 3129174"/>
              <a:gd name="connsiteX59" fmla="*/ 1352458 w 3133726"/>
              <a:gd name="connsiteY59" fmla="*/ 3117364 h 3129174"/>
              <a:gd name="connsiteX60" fmla="*/ 1444748 w 3133726"/>
              <a:gd name="connsiteY60" fmla="*/ 2018158 h 3129174"/>
              <a:gd name="connsiteX61" fmla="*/ 1266605 w 3133726"/>
              <a:gd name="connsiteY61" fmla="*/ 2019426 h 3129174"/>
              <a:gd name="connsiteX62" fmla="*/ 1286241 w 3133726"/>
              <a:gd name="connsiteY62" fmla="*/ 1972711 h 3129174"/>
              <a:gd name="connsiteX63" fmla="*/ 1445381 w 3133726"/>
              <a:gd name="connsiteY63" fmla="*/ 1957511 h 3129174"/>
              <a:gd name="connsiteX64" fmla="*/ 1446648 w 3133726"/>
              <a:gd name="connsiteY64" fmla="*/ 1467736 h 3129174"/>
              <a:gd name="connsiteX65" fmla="*/ 1300225 w 3133726"/>
              <a:gd name="connsiteY65" fmla="*/ 1119801 h 3129174"/>
              <a:gd name="connsiteX66" fmla="*/ 1246290 w 3133726"/>
              <a:gd name="connsiteY66" fmla="*/ 1133931 h 3129174"/>
              <a:gd name="connsiteX67" fmla="*/ 595568 w 3133726"/>
              <a:gd name="connsiteY67" fmla="*/ 1693755 h 3129174"/>
              <a:gd name="connsiteX68" fmla="*/ 610030 w 3133726"/>
              <a:gd name="connsiteY68" fmla="*/ 1867281 h 3129174"/>
              <a:gd name="connsiteX69" fmla="*/ 1149197 w 3133726"/>
              <a:gd name="connsiteY69" fmla="*/ 2104846 h 3129174"/>
              <a:gd name="connsiteX70" fmla="*/ 1219433 w 3133726"/>
              <a:gd name="connsiteY70" fmla="*/ 2311424 h 3129174"/>
              <a:gd name="connsiteX71" fmla="*/ 1159527 w 3133726"/>
              <a:gd name="connsiteY71" fmla="*/ 2577908 h 3129174"/>
              <a:gd name="connsiteX72" fmla="*/ 1128282 w 3133726"/>
              <a:gd name="connsiteY72" fmla="*/ 3031088 h 3129174"/>
              <a:gd name="connsiteX73" fmla="*/ 1125469 w 3133726"/>
              <a:gd name="connsiteY73" fmla="*/ 3069594 h 3129174"/>
              <a:gd name="connsiteX74" fmla="*/ 1100926 w 3133726"/>
              <a:gd name="connsiteY74" fmla="*/ 3063283 h 3129174"/>
              <a:gd name="connsiteX75" fmla="*/ 0 w 3133726"/>
              <a:gd name="connsiteY75" fmla="*/ 1566863 h 3129174"/>
              <a:gd name="connsiteX76" fmla="*/ 1566863 w 3133726"/>
              <a:gd name="connsiteY76" fmla="*/ 0 h 31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133726" h="3129174">
                <a:moveTo>
                  <a:pt x="1120398" y="1546146"/>
                </a:moveTo>
                <a:cubicBezTo>
                  <a:pt x="1132575" y="1547247"/>
                  <a:pt x="1144291" y="1551476"/>
                  <a:pt x="1155395" y="1559481"/>
                </a:cubicBezTo>
                <a:cubicBezTo>
                  <a:pt x="1219433" y="1606993"/>
                  <a:pt x="1341315" y="1877611"/>
                  <a:pt x="1277275" y="1956110"/>
                </a:cubicBezTo>
                <a:cubicBezTo>
                  <a:pt x="1231828" y="2011885"/>
                  <a:pt x="928160" y="1807374"/>
                  <a:pt x="849660" y="1759860"/>
                </a:cubicBezTo>
                <a:cubicBezTo>
                  <a:pt x="927384" y="1683943"/>
                  <a:pt x="1035159" y="1538435"/>
                  <a:pt x="1120398" y="1546146"/>
                </a:cubicBezTo>
                <a:close/>
                <a:moveTo>
                  <a:pt x="2649296" y="1243816"/>
                </a:moveTo>
                <a:cubicBezTo>
                  <a:pt x="2636256" y="1243816"/>
                  <a:pt x="2625685" y="1254386"/>
                  <a:pt x="2625685" y="1267427"/>
                </a:cubicBezTo>
                <a:lnTo>
                  <a:pt x="2625685" y="1301072"/>
                </a:lnTo>
                <a:lnTo>
                  <a:pt x="2591467" y="1304521"/>
                </a:lnTo>
                <a:cubicBezTo>
                  <a:pt x="2434368" y="1336668"/>
                  <a:pt x="2316192" y="1475669"/>
                  <a:pt x="2316192" y="1642272"/>
                </a:cubicBezTo>
                <a:lnTo>
                  <a:pt x="2318639" y="1666550"/>
                </a:lnTo>
                <a:lnTo>
                  <a:pt x="3003255" y="1666550"/>
                </a:lnTo>
                <a:lnTo>
                  <a:pt x="3005702" y="1642272"/>
                </a:lnTo>
                <a:cubicBezTo>
                  <a:pt x="3005702" y="1475669"/>
                  <a:pt x="2887526" y="1336668"/>
                  <a:pt x="2730427" y="1304521"/>
                </a:cubicBezTo>
                <a:lnTo>
                  <a:pt x="2696208" y="1301072"/>
                </a:lnTo>
                <a:lnTo>
                  <a:pt x="2696208" y="1267427"/>
                </a:lnTo>
                <a:cubicBezTo>
                  <a:pt x="2696208" y="1254386"/>
                  <a:pt x="2685637" y="1243816"/>
                  <a:pt x="2672597" y="1243816"/>
                </a:cubicBezTo>
                <a:close/>
                <a:moveTo>
                  <a:pt x="1824085" y="1202701"/>
                </a:moveTo>
                <a:lnTo>
                  <a:pt x="1877675" y="1499247"/>
                </a:lnTo>
                <a:cubicBezTo>
                  <a:pt x="1891795" y="1586550"/>
                  <a:pt x="1892927" y="1788843"/>
                  <a:pt x="1879257" y="1906364"/>
                </a:cubicBezTo>
                <a:cubicBezTo>
                  <a:pt x="1892228" y="2022243"/>
                  <a:pt x="1907106" y="2134234"/>
                  <a:pt x="1921795" y="2242522"/>
                </a:cubicBezTo>
                <a:lnTo>
                  <a:pt x="1929651" y="2302086"/>
                </a:lnTo>
                <a:lnTo>
                  <a:pt x="1927996" y="2286635"/>
                </a:lnTo>
                <a:cubicBezTo>
                  <a:pt x="1911470" y="2160621"/>
                  <a:pt x="1927996" y="2102779"/>
                  <a:pt x="2049876" y="2080057"/>
                </a:cubicBezTo>
                <a:cubicBezTo>
                  <a:pt x="2283310" y="2032543"/>
                  <a:pt x="2527072" y="1943716"/>
                  <a:pt x="2741913" y="1834228"/>
                </a:cubicBezTo>
                <a:cubicBezTo>
                  <a:pt x="2787360" y="1838360"/>
                  <a:pt x="2820412" y="1834228"/>
                  <a:pt x="2849333" y="1803243"/>
                </a:cubicBezTo>
                <a:cubicBezTo>
                  <a:pt x="2923701" y="1745401"/>
                  <a:pt x="2890649" y="1782585"/>
                  <a:pt x="2971213" y="1759860"/>
                </a:cubicBezTo>
                <a:cubicBezTo>
                  <a:pt x="3060043" y="1714413"/>
                  <a:pt x="3018727" y="1691691"/>
                  <a:pt x="2958818" y="1693755"/>
                </a:cubicBezTo>
                <a:cubicBezTo>
                  <a:pt x="2843135" y="1699954"/>
                  <a:pt x="2456836" y="1702018"/>
                  <a:pt x="2299836" y="1702018"/>
                </a:cubicBezTo>
                <a:cubicBezTo>
                  <a:pt x="2349415" y="1813570"/>
                  <a:pt x="2429979" y="1743334"/>
                  <a:pt x="2465099" y="1801176"/>
                </a:cubicBezTo>
                <a:cubicBezTo>
                  <a:pt x="2398994" y="1885874"/>
                  <a:pt x="2326690" y="1859018"/>
                  <a:pt x="2246126" y="1871412"/>
                </a:cubicBezTo>
                <a:cubicBezTo>
                  <a:pt x="1958982" y="1914795"/>
                  <a:pt x="1927996" y="1945780"/>
                  <a:pt x="1946587" y="1656571"/>
                </a:cubicBezTo>
                <a:cubicBezTo>
                  <a:pt x="1955626" y="1499315"/>
                  <a:pt x="2015275" y="1310425"/>
                  <a:pt x="1888887" y="1229678"/>
                </a:cubicBezTo>
                <a:close/>
                <a:moveTo>
                  <a:pt x="1624233" y="67371"/>
                </a:moveTo>
                <a:cubicBezTo>
                  <a:pt x="1552960" y="60371"/>
                  <a:pt x="1520521" y="104915"/>
                  <a:pt x="1492116" y="255974"/>
                </a:cubicBezTo>
                <a:cubicBezTo>
                  <a:pt x="1477657" y="328277"/>
                  <a:pt x="1440473" y="377856"/>
                  <a:pt x="1430143" y="450157"/>
                </a:cubicBezTo>
                <a:cubicBezTo>
                  <a:pt x="1415683" y="569972"/>
                  <a:pt x="1314459" y="675328"/>
                  <a:pt x="1357842" y="797208"/>
                </a:cubicBezTo>
                <a:cubicBezTo>
                  <a:pt x="1380564" y="863313"/>
                  <a:pt x="1411552" y="972800"/>
                  <a:pt x="1421880" y="978996"/>
                </a:cubicBezTo>
                <a:cubicBezTo>
                  <a:pt x="1414134" y="1023928"/>
                  <a:pt x="1434275" y="1063049"/>
                  <a:pt x="1358551" y="1098974"/>
                </a:cubicBezTo>
                <a:lnTo>
                  <a:pt x="1338873" y="1106481"/>
                </a:lnTo>
                <a:lnTo>
                  <a:pt x="1492887" y="1453010"/>
                </a:lnTo>
                <a:lnTo>
                  <a:pt x="1820669" y="1453010"/>
                </a:lnTo>
                <a:lnTo>
                  <a:pt x="1772530" y="1185716"/>
                </a:lnTo>
                <a:lnTo>
                  <a:pt x="1777468" y="1187138"/>
                </a:lnTo>
                <a:lnTo>
                  <a:pt x="1743496" y="1169726"/>
                </a:lnTo>
                <a:cubicBezTo>
                  <a:pt x="1684234" y="1131865"/>
                  <a:pt x="1679586" y="1079188"/>
                  <a:pt x="1684235" y="1026510"/>
                </a:cubicBezTo>
                <a:cubicBezTo>
                  <a:pt x="1684235" y="1026510"/>
                  <a:pt x="1686299" y="1026510"/>
                  <a:pt x="1686299" y="1026510"/>
                </a:cubicBezTo>
                <a:cubicBezTo>
                  <a:pt x="1690431" y="997589"/>
                  <a:pt x="1742076" y="964537"/>
                  <a:pt x="1762734" y="925286"/>
                </a:cubicBezTo>
                <a:cubicBezTo>
                  <a:pt x="1768930" y="917023"/>
                  <a:pt x="1775129" y="906695"/>
                  <a:pt x="1781325" y="898432"/>
                </a:cubicBezTo>
                <a:cubicBezTo>
                  <a:pt x="1816444" y="852985"/>
                  <a:pt x="1814377" y="805471"/>
                  <a:pt x="1820576" y="757959"/>
                </a:cubicBezTo>
                <a:cubicBezTo>
                  <a:pt x="1878418" y="532788"/>
                  <a:pt x="1822641" y="379921"/>
                  <a:pt x="1845365" y="185738"/>
                </a:cubicBezTo>
                <a:cubicBezTo>
                  <a:pt x="1849497" y="154752"/>
                  <a:pt x="1832971" y="136159"/>
                  <a:pt x="1801983" y="123764"/>
                </a:cubicBezTo>
                <a:cubicBezTo>
                  <a:pt x="1723742" y="94327"/>
                  <a:pt x="1666997" y="71571"/>
                  <a:pt x="1624233" y="67371"/>
                </a:cubicBezTo>
                <a:close/>
                <a:moveTo>
                  <a:pt x="1566863" y="0"/>
                </a:moveTo>
                <a:cubicBezTo>
                  <a:pt x="2432218" y="0"/>
                  <a:pt x="3133726" y="701508"/>
                  <a:pt x="3133726" y="1566863"/>
                </a:cubicBezTo>
                <a:cubicBezTo>
                  <a:pt x="3133726" y="2378134"/>
                  <a:pt x="2517166" y="3045398"/>
                  <a:pt x="1727066" y="3125637"/>
                </a:cubicBezTo>
                <a:lnTo>
                  <a:pt x="1723380" y="3125823"/>
                </a:lnTo>
                <a:lnTo>
                  <a:pt x="1476719" y="3129174"/>
                </a:lnTo>
                <a:lnTo>
                  <a:pt x="1406660" y="3125637"/>
                </a:lnTo>
                <a:lnTo>
                  <a:pt x="1352458" y="3117364"/>
                </a:lnTo>
                <a:lnTo>
                  <a:pt x="1444748" y="2018158"/>
                </a:lnTo>
                <a:lnTo>
                  <a:pt x="1266605" y="2019426"/>
                </a:lnTo>
                <a:lnTo>
                  <a:pt x="1286241" y="1972711"/>
                </a:lnTo>
                <a:lnTo>
                  <a:pt x="1445381" y="1957511"/>
                </a:lnTo>
                <a:cubicBezTo>
                  <a:pt x="1445803" y="1794252"/>
                  <a:pt x="1446226" y="1630994"/>
                  <a:pt x="1446648" y="1467736"/>
                </a:cubicBezTo>
                <a:lnTo>
                  <a:pt x="1300225" y="1119801"/>
                </a:lnTo>
                <a:lnTo>
                  <a:pt x="1246290" y="1133931"/>
                </a:lnTo>
                <a:cubicBezTo>
                  <a:pt x="938487" y="1204167"/>
                  <a:pt x="798015" y="1468587"/>
                  <a:pt x="595568" y="1693755"/>
                </a:cubicBezTo>
                <a:cubicBezTo>
                  <a:pt x="537726" y="1757796"/>
                  <a:pt x="531530" y="1817702"/>
                  <a:pt x="610030" y="1867281"/>
                </a:cubicBezTo>
                <a:cubicBezTo>
                  <a:pt x="802146" y="1989163"/>
                  <a:pt x="971540" y="2020148"/>
                  <a:pt x="1149197" y="2104846"/>
                </a:cubicBezTo>
                <a:cubicBezTo>
                  <a:pt x="1314459" y="2183346"/>
                  <a:pt x="1281407" y="2137899"/>
                  <a:pt x="1219433" y="2311424"/>
                </a:cubicBezTo>
                <a:cubicBezTo>
                  <a:pt x="1188448" y="2398187"/>
                  <a:pt x="1167790" y="2484949"/>
                  <a:pt x="1159527" y="2577908"/>
                </a:cubicBezTo>
                <a:cubicBezTo>
                  <a:pt x="1146099" y="2739039"/>
                  <a:pt x="1137836" y="2885193"/>
                  <a:pt x="1128282" y="3031088"/>
                </a:cubicBezTo>
                <a:lnTo>
                  <a:pt x="1125469" y="3069594"/>
                </a:lnTo>
                <a:lnTo>
                  <a:pt x="1100926" y="3063283"/>
                </a:lnTo>
                <a:cubicBezTo>
                  <a:pt x="463105" y="2864901"/>
                  <a:pt x="0" y="2269964"/>
                  <a:pt x="0" y="1566863"/>
                </a:cubicBezTo>
                <a:cubicBezTo>
                  <a:pt x="0" y="701508"/>
                  <a:pt x="701508" y="0"/>
                  <a:pt x="15668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3FB80A4F-DFBF-4611-9F42-E1518041DFA6}"/>
              </a:ext>
            </a:extLst>
          </p:cNvPr>
          <p:cNvSpPr txBox="1">
            <a:spLocks/>
          </p:cNvSpPr>
          <p:nvPr/>
        </p:nvSpPr>
        <p:spPr>
          <a:xfrm>
            <a:off x="4416367" y="184677"/>
            <a:ext cx="3439163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LES DEFIS</a:t>
            </a:r>
            <a:endParaRPr lang="ko-KR" altLang="en-US" sz="44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3ECE84-AFD7-454E-ABE5-A3DA3F3E0EE0}"/>
              </a:ext>
            </a:extLst>
          </p:cNvPr>
          <p:cNvGrpSpPr/>
          <p:nvPr/>
        </p:nvGrpSpPr>
        <p:grpSpPr>
          <a:xfrm>
            <a:off x="212015" y="-487764"/>
            <a:ext cx="1659516" cy="1939839"/>
            <a:chOff x="386862" y="1249725"/>
            <a:chExt cx="6344936" cy="523487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5B8B5D1-842C-4163-A0D5-D9CD049463E8}"/>
                </a:ext>
              </a:extLst>
            </p:cNvPr>
            <p:cNvGrpSpPr/>
            <p:nvPr/>
          </p:nvGrpSpPr>
          <p:grpSpPr>
            <a:xfrm>
              <a:off x="386862" y="1249725"/>
              <a:ext cx="3932730" cy="5224135"/>
              <a:chOff x="457481" y="3133210"/>
              <a:chExt cx="2534244" cy="3366424"/>
            </a:xfrm>
            <a:solidFill>
              <a:srgbClr val="CE8D3E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E3BC454-7ADF-4C48-B40D-1A117A191DF4}"/>
                  </a:ext>
                </a:extLst>
              </p:cNvPr>
              <p:cNvSpPr/>
              <p:nvPr/>
            </p:nvSpPr>
            <p:spPr>
              <a:xfrm>
                <a:off x="827009" y="3133210"/>
                <a:ext cx="1588341" cy="2003413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A14BD4C-78C9-4BAB-A0DA-EE2D04E5E836}"/>
                  </a:ext>
                </a:extLst>
              </p:cNvPr>
              <p:cNvSpPr/>
              <p:nvPr/>
            </p:nvSpPr>
            <p:spPr>
              <a:xfrm>
                <a:off x="694564" y="5055184"/>
                <a:ext cx="2003413" cy="1444450"/>
              </a:xfrm>
              <a:custGeom>
                <a:avLst/>
                <a:gdLst>
                  <a:gd name="connsiteX0" fmla="*/ 293748 w 2003413"/>
                  <a:gd name="connsiteY0" fmla="*/ 0 h 1444449"/>
                  <a:gd name="connsiteX1" fmla="*/ 327507 w 2003413"/>
                  <a:gd name="connsiteY1" fmla="*/ 121754 h 1444449"/>
                  <a:gd name="connsiteX2" fmla="*/ 399453 w 2003413"/>
                  <a:gd name="connsiteY2" fmla="*/ 322649 h 1444449"/>
                  <a:gd name="connsiteX3" fmla="*/ 519547 w 2003413"/>
                  <a:gd name="connsiteY3" fmla="*/ 539593 h 1444449"/>
                  <a:gd name="connsiteX4" fmla="*/ 797368 w 2003413"/>
                  <a:gd name="connsiteY4" fmla="*/ 791957 h 1444449"/>
                  <a:gd name="connsiteX5" fmla="*/ 936832 w 2003413"/>
                  <a:gd name="connsiteY5" fmla="*/ 873864 h 1444449"/>
                  <a:gd name="connsiteX6" fmla="*/ 948454 w 2003413"/>
                  <a:gd name="connsiteY6" fmla="*/ 881059 h 1444449"/>
                  <a:gd name="connsiteX7" fmla="*/ 986641 w 2003413"/>
                  <a:gd name="connsiteY7" fmla="*/ 786423 h 1444449"/>
                  <a:gd name="connsiteX8" fmla="*/ 1126105 w 2003413"/>
                  <a:gd name="connsiteY8" fmla="*/ 681271 h 1444449"/>
                  <a:gd name="connsiteX9" fmla="*/ 1520700 w 2003413"/>
                  <a:gd name="connsiteY9" fmla="*/ 669649 h 1444449"/>
                  <a:gd name="connsiteX10" fmla="*/ 1664592 w 2003413"/>
                  <a:gd name="connsiteY10" fmla="*/ 724992 h 1444449"/>
                  <a:gd name="connsiteX11" fmla="*/ 1685068 w 2003413"/>
                  <a:gd name="connsiteY11" fmla="*/ 744362 h 1444449"/>
                  <a:gd name="connsiteX12" fmla="*/ 1645221 w 2003413"/>
                  <a:gd name="connsiteY12" fmla="*/ 732740 h 1444449"/>
                  <a:gd name="connsiteX13" fmla="*/ 1393965 w 2003413"/>
                  <a:gd name="connsiteY13" fmla="*/ 680718 h 1444449"/>
                  <a:gd name="connsiteX14" fmla="*/ 1198051 w 2003413"/>
                  <a:gd name="connsiteY14" fmla="*/ 715584 h 1444449"/>
                  <a:gd name="connsiteX15" fmla="*/ 1138280 w 2003413"/>
                  <a:gd name="connsiteY15" fmla="*/ 938062 h 1444449"/>
                  <a:gd name="connsiteX16" fmla="*/ 1328660 w 2003413"/>
                  <a:gd name="connsiteY16" fmla="*/ 1125675 h 1444449"/>
                  <a:gd name="connsiteX17" fmla="*/ 1687835 w 2003413"/>
                  <a:gd name="connsiteY17" fmla="*/ 1311073 h 1444449"/>
                  <a:gd name="connsiteX18" fmla="*/ 1997202 w 2003413"/>
                  <a:gd name="connsiteY18" fmla="*/ 1437255 h 1444449"/>
                  <a:gd name="connsiteX19" fmla="*/ 2006057 w 2003413"/>
                  <a:gd name="connsiteY19" fmla="*/ 1446110 h 1444449"/>
                  <a:gd name="connsiteX20" fmla="*/ 1938539 w 2003413"/>
                  <a:gd name="connsiteY20" fmla="*/ 1440022 h 1444449"/>
                  <a:gd name="connsiteX21" fmla="*/ 1697244 w 2003413"/>
                  <a:gd name="connsiteY21" fmla="*/ 1383019 h 1444449"/>
                  <a:gd name="connsiteX22" fmla="*/ 1260588 w 2003413"/>
                  <a:gd name="connsiteY22" fmla="*/ 1208689 h 1444449"/>
                  <a:gd name="connsiteX23" fmla="*/ 996603 w 2003413"/>
                  <a:gd name="connsiteY23" fmla="*/ 1006687 h 1444449"/>
                  <a:gd name="connsiteX24" fmla="*/ 953435 w 2003413"/>
                  <a:gd name="connsiteY24" fmla="*/ 902643 h 1444449"/>
                  <a:gd name="connsiteX25" fmla="*/ 940706 w 2003413"/>
                  <a:gd name="connsiteY25" fmla="*/ 887700 h 1444449"/>
                  <a:gd name="connsiteX26" fmla="*/ 804563 w 2003413"/>
                  <a:gd name="connsiteY26" fmla="*/ 821842 h 1444449"/>
                  <a:gd name="connsiteX27" fmla="*/ 625805 w 2003413"/>
                  <a:gd name="connsiteY27" fmla="*/ 712263 h 1444449"/>
                  <a:gd name="connsiteX28" fmla="*/ 439300 w 2003413"/>
                  <a:gd name="connsiteY28" fmla="*/ 602131 h 1444449"/>
                  <a:gd name="connsiteX29" fmla="*/ 272164 w 2003413"/>
                  <a:gd name="connsiteY29" fmla="*/ 543467 h 1444449"/>
                  <a:gd name="connsiteX30" fmla="*/ 118311 w 2003413"/>
                  <a:gd name="connsiteY30" fmla="*/ 475396 h 1444449"/>
                  <a:gd name="connsiteX31" fmla="*/ 4304 w 2003413"/>
                  <a:gd name="connsiteY31" fmla="*/ 330951 h 1444449"/>
                  <a:gd name="connsiteX32" fmla="*/ 132146 w 2003413"/>
                  <a:gd name="connsiteY32" fmla="*/ 142785 h 1444449"/>
                  <a:gd name="connsiteX33" fmla="*/ 288767 w 2003413"/>
                  <a:gd name="connsiteY33" fmla="*/ 178758 h 1444449"/>
                  <a:gd name="connsiteX34" fmla="*/ 309797 w 2003413"/>
                  <a:gd name="connsiteY34" fmla="*/ 192593 h 1444449"/>
                  <a:gd name="connsiteX35" fmla="*/ 295408 w 2003413"/>
                  <a:gd name="connsiteY35" fmla="*/ 95190 h 1444449"/>
                  <a:gd name="connsiteX36" fmla="*/ 289874 w 2003413"/>
                  <a:gd name="connsiteY36" fmla="*/ 553 h 1444449"/>
                  <a:gd name="connsiteX37" fmla="*/ 293748 w 2003413"/>
                  <a:gd name="connsiteY37" fmla="*/ 0 h 1444449"/>
                  <a:gd name="connsiteX38" fmla="*/ 155944 w 2003413"/>
                  <a:gd name="connsiteY38" fmla="*/ 283356 h 1444449"/>
                  <a:gd name="connsiteX39" fmla="*/ 194684 w 2003413"/>
                  <a:gd name="connsiteY39" fmla="*/ 400129 h 1444449"/>
                  <a:gd name="connsiteX40" fmla="*/ 221249 w 2003413"/>
                  <a:gd name="connsiteY40" fmla="*/ 405664 h 1444449"/>
                  <a:gd name="connsiteX41" fmla="*/ 339682 w 2003413"/>
                  <a:gd name="connsiteY41" fmla="*/ 344233 h 1444449"/>
                  <a:gd name="connsiteX42" fmla="*/ 346323 w 2003413"/>
                  <a:gd name="connsiteY42" fmla="*/ 326523 h 1444449"/>
                  <a:gd name="connsiteX43" fmla="*/ 314778 w 2003413"/>
                  <a:gd name="connsiteY43" fmla="*/ 225799 h 1444449"/>
                  <a:gd name="connsiteX44" fmla="*/ 296515 w 2003413"/>
                  <a:gd name="connsiteY44" fmla="*/ 209196 h 1444449"/>
                  <a:gd name="connsiteX45" fmla="*/ 231210 w 2003413"/>
                  <a:gd name="connsiteY45" fmla="*/ 204769 h 1444449"/>
                  <a:gd name="connsiteX46" fmla="*/ 155944 w 2003413"/>
                  <a:gd name="connsiteY46" fmla="*/ 283356 h 1444449"/>
                  <a:gd name="connsiteX47" fmla="*/ 216268 w 2003413"/>
                  <a:gd name="connsiteY47" fmla="*/ 419499 h 1444449"/>
                  <a:gd name="connsiteX48" fmla="*/ 479700 w 2003413"/>
                  <a:gd name="connsiteY48" fmla="*/ 557303 h 1444449"/>
                  <a:gd name="connsiteX49" fmla="*/ 355732 w 2003413"/>
                  <a:gd name="connsiteY49" fmla="*/ 349767 h 1444449"/>
                  <a:gd name="connsiteX50" fmla="*/ 216268 w 2003413"/>
                  <a:gd name="connsiteY50" fmla="*/ 419499 h 1444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003413" h="1444449">
                    <a:moveTo>
                      <a:pt x="293748" y="0"/>
                    </a:moveTo>
                    <a:cubicBezTo>
                      <a:pt x="304816" y="40954"/>
                      <a:pt x="314225" y="81908"/>
                      <a:pt x="327507" y="121754"/>
                    </a:cubicBezTo>
                    <a:cubicBezTo>
                      <a:pt x="349644" y="189273"/>
                      <a:pt x="370121" y="258451"/>
                      <a:pt x="399453" y="322649"/>
                    </a:cubicBezTo>
                    <a:cubicBezTo>
                      <a:pt x="434319" y="397362"/>
                      <a:pt x="472505" y="472075"/>
                      <a:pt x="519547" y="539593"/>
                    </a:cubicBezTo>
                    <a:cubicBezTo>
                      <a:pt x="591493" y="644191"/>
                      <a:pt x="681148" y="732740"/>
                      <a:pt x="797368" y="791957"/>
                    </a:cubicBezTo>
                    <a:cubicBezTo>
                      <a:pt x="845517" y="816308"/>
                      <a:pt x="890344" y="846193"/>
                      <a:pt x="936832" y="873864"/>
                    </a:cubicBezTo>
                    <a:cubicBezTo>
                      <a:pt x="941813" y="876632"/>
                      <a:pt x="946241" y="879952"/>
                      <a:pt x="948454" y="881059"/>
                    </a:cubicBezTo>
                    <a:cubicBezTo>
                      <a:pt x="961183" y="848960"/>
                      <a:pt x="970591" y="815754"/>
                      <a:pt x="986641" y="786423"/>
                    </a:cubicBezTo>
                    <a:cubicBezTo>
                      <a:pt x="1016526" y="731080"/>
                      <a:pt x="1067995" y="701748"/>
                      <a:pt x="1126105" y="681271"/>
                    </a:cubicBezTo>
                    <a:cubicBezTo>
                      <a:pt x="1256714" y="635890"/>
                      <a:pt x="1387877" y="639211"/>
                      <a:pt x="1520700" y="669649"/>
                    </a:cubicBezTo>
                    <a:cubicBezTo>
                      <a:pt x="1571615" y="681271"/>
                      <a:pt x="1619764" y="698981"/>
                      <a:pt x="1664592" y="724992"/>
                    </a:cubicBezTo>
                    <a:cubicBezTo>
                      <a:pt x="1672339" y="729420"/>
                      <a:pt x="1679534" y="735507"/>
                      <a:pt x="1685068" y="744362"/>
                    </a:cubicBezTo>
                    <a:cubicBezTo>
                      <a:pt x="1671786" y="740488"/>
                      <a:pt x="1658504" y="736614"/>
                      <a:pt x="1645221" y="732740"/>
                    </a:cubicBezTo>
                    <a:cubicBezTo>
                      <a:pt x="1562761" y="707836"/>
                      <a:pt x="1479746" y="686252"/>
                      <a:pt x="1393965" y="680718"/>
                    </a:cubicBezTo>
                    <a:cubicBezTo>
                      <a:pt x="1326446" y="676290"/>
                      <a:pt x="1260035" y="682378"/>
                      <a:pt x="1198051" y="715584"/>
                    </a:cubicBezTo>
                    <a:cubicBezTo>
                      <a:pt x="1116697" y="758751"/>
                      <a:pt x="1095666" y="866116"/>
                      <a:pt x="1138280" y="938062"/>
                    </a:cubicBezTo>
                    <a:cubicBezTo>
                      <a:pt x="1185322" y="1017756"/>
                      <a:pt x="1255054" y="1073653"/>
                      <a:pt x="1328660" y="1125675"/>
                    </a:cubicBezTo>
                    <a:cubicBezTo>
                      <a:pt x="1439899" y="1204262"/>
                      <a:pt x="1562761" y="1260158"/>
                      <a:pt x="1687835" y="1311073"/>
                    </a:cubicBezTo>
                    <a:cubicBezTo>
                      <a:pt x="1790773" y="1353134"/>
                      <a:pt x="1893711" y="1395195"/>
                      <a:pt x="1997202" y="1437255"/>
                    </a:cubicBezTo>
                    <a:cubicBezTo>
                      <a:pt x="2000523" y="1438362"/>
                      <a:pt x="2003290" y="1440022"/>
                      <a:pt x="2006057" y="1446110"/>
                    </a:cubicBezTo>
                    <a:cubicBezTo>
                      <a:pt x="1983367" y="1443896"/>
                      <a:pt x="1961230" y="1442789"/>
                      <a:pt x="1938539" y="1440022"/>
                    </a:cubicBezTo>
                    <a:cubicBezTo>
                      <a:pt x="1856078" y="1428954"/>
                      <a:pt x="1776384" y="1406817"/>
                      <a:pt x="1697244" y="1383019"/>
                    </a:cubicBezTo>
                    <a:cubicBezTo>
                      <a:pt x="1546711" y="1337638"/>
                      <a:pt x="1402819" y="1274547"/>
                      <a:pt x="1260588" y="1208689"/>
                    </a:cubicBezTo>
                    <a:cubicBezTo>
                      <a:pt x="1157650" y="1160541"/>
                      <a:pt x="1068548" y="1094683"/>
                      <a:pt x="996603" y="1006687"/>
                    </a:cubicBezTo>
                    <a:cubicBezTo>
                      <a:pt x="972252" y="976802"/>
                      <a:pt x="953435" y="943597"/>
                      <a:pt x="953435" y="902643"/>
                    </a:cubicBezTo>
                    <a:cubicBezTo>
                      <a:pt x="953435" y="897662"/>
                      <a:pt x="946241" y="890467"/>
                      <a:pt x="940706" y="887700"/>
                    </a:cubicBezTo>
                    <a:cubicBezTo>
                      <a:pt x="895325" y="865563"/>
                      <a:pt x="848284" y="846193"/>
                      <a:pt x="804563" y="821842"/>
                    </a:cubicBezTo>
                    <a:cubicBezTo>
                      <a:pt x="743686" y="787530"/>
                      <a:pt x="683915" y="751003"/>
                      <a:pt x="625805" y="712263"/>
                    </a:cubicBezTo>
                    <a:cubicBezTo>
                      <a:pt x="565481" y="671863"/>
                      <a:pt x="507925" y="627588"/>
                      <a:pt x="439300" y="602131"/>
                    </a:cubicBezTo>
                    <a:cubicBezTo>
                      <a:pt x="383957" y="581654"/>
                      <a:pt x="326953" y="565051"/>
                      <a:pt x="272164" y="543467"/>
                    </a:cubicBezTo>
                    <a:cubicBezTo>
                      <a:pt x="220142" y="522990"/>
                      <a:pt x="167012" y="502514"/>
                      <a:pt x="118311" y="475396"/>
                    </a:cubicBezTo>
                    <a:cubicBezTo>
                      <a:pt x="61308" y="444404"/>
                      <a:pt x="19800" y="395702"/>
                      <a:pt x="4304" y="330951"/>
                    </a:cubicBezTo>
                    <a:cubicBezTo>
                      <a:pt x="-15619" y="249043"/>
                      <a:pt x="34743" y="159388"/>
                      <a:pt x="132146" y="142785"/>
                    </a:cubicBezTo>
                    <a:cubicBezTo>
                      <a:pt x="189150" y="133376"/>
                      <a:pt x="241725" y="143892"/>
                      <a:pt x="288767" y="178758"/>
                    </a:cubicBezTo>
                    <a:cubicBezTo>
                      <a:pt x="294855" y="183185"/>
                      <a:pt x="300942" y="186506"/>
                      <a:pt x="309797" y="192593"/>
                    </a:cubicBezTo>
                    <a:cubicBezTo>
                      <a:pt x="304816" y="157727"/>
                      <a:pt x="298729" y="126735"/>
                      <a:pt x="295408" y="95190"/>
                    </a:cubicBezTo>
                    <a:cubicBezTo>
                      <a:pt x="292087" y="63644"/>
                      <a:pt x="291534" y="32099"/>
                      <a:pt x="289874" y="553"/>
                    </a:cubicBezTo>
                    <a:cubicBezTo>
                      <a:pt x="290981" y="0"/>
                      <a:pt x="292087" y="0"/>
                      <a:pt x="293748" y="0"/>
                    </a:cubicBezTo>
                    <a:close/>
                    <a:moveTo>
                      <a:pt x="155944" y="283356"/>
                    </a:moveTo>
                    <a:cubicBezTo>
                      <a:pt x="155390" y="330397"/>
                      <a:pt x="173100" y="365817"/>
                      <a:pt x="194684" y="400129"/>
                    </a:cubicBezTo>
                    <a:cubicBezTo>
                      <a:pt x="202432" y="411751"/>
                      <a:pt x="209073" y="412858"/>
                      <a:pt x="221249" y="405664"/>
                    </a:cubicBezTo>
                    <a:cubicBezTo>
                      <a:pt x="259989" y="384080"/>
                      <a:pt x="299835" y="364156"/>
                      <a:pt x="339682" y="344233"/>
                    </a:cubicBezTo>
                    <a:cubicBezTo>
                      <a:pt x="349644" y="339252"/>
                      <a:pt x="348537" y="334271"/>
                      <a:pt x="346323" y="326523"/>
                    </a:cubicBezTo>
                    <a:cubicBezTo>
                      <a:pt x="335808" y="292764"/>
                      <a:pt x="326400" y="259005"/>
                      <a:pt x="314778" y="225799"/>
                    </a:cubicBezTo>
                    <a:cubicBezTo>
                      <a:pt x="312564" y="218604"/>
                      <a:pt x="303156" y="210303"/>
                      <a:pt x="296515" y="209196"/>
                    </a:cubicBezTo>
                    <a:cubicBezTo>
                      <a:pt x="274931" y="205876"/>
                      <a:pt x="252794" y="203109"/>
                      <a:pt x="231210" y="204769"/>
                    </a:cubicBezTo>
                    <a:cubicBezTo>
                      <a:pt x="185276" y="206982"/>
                      <a:pt x="155390" y="241849"/>
                      <a:pt x="155944" y="283356"/>
                    </a:cubicBezTo>
                    <a:close/>
                    <a:moveTo>
                      <a:pt x="216268" y="419499"/>
                    </a:moveTo>
                    <a:cubicBezTo>
                      <a:pt x="252794" y="459346"/>
                      <a:pt x="432658" y="552876"/>
                      <a:pt x="479700" y="557303"/>
                    </a:cubicBezTo>
                    <a:cubicBezTo>
                      <a:pt x="431552" y="492552"/>
                      <a:pt x="384510" y="427801"/>
                      <a:pt x="355732" y="349767"/>
                    </a:cubicBezTo>
                    <a:cubicBezTo>
                      <a:pt x="305370" y="366924"/>
                      <a:pt x="258328" y="387400"/>
                      <a:pt x="216268" y="41949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CA74F53-C114-486C-A8FC-8E848CB93728}"/>
                  </a:ext>
                </a:extLst>
              </p:cNvPr>
              <p:cNvSpPr/>
              <p:nvPr/>
            </p:nvSpPr>
            <p:spPr>
              <a:xfrm>
                <a:off x="457481" y="4158227"/>
                <a:ext cx="2069825" cy="1106858"/>
              </a:xfrm>
              <a:custGeom>
                <a:avLst/>
                <a:gdLst>
                  <a:gd name="connsiteX0" fmla="*/ 579532 w 2069824"/>
                  <a:gd name="connsiteY0" fmla="*/ 774097 h 1106858"/>
                  <a:gd name="connsiteX1" fmla="*/ 565143 w 2069824"/>
                  <a:gd name="connsiteY1" fmla="*/ 786272 h 1106858"/>
                  <a:gd name="connsiteX2" fmla="*/ 554628 w 2069824"/>
                  <a:gd name="connsiteY2" fmla="*/ 870393 h 1106858"/>
                  <a:gd name="connsiteX3" fmla="*/ 633768 w 2069824"/>
                  <a:gd name="connsiteY3" fmla="*/ 944553 h 1106858"/>
                  <a:gd name="connsiteX4" fmla="*/ 693539 w 2069824"/>
                  <a:gd name="connsiteY4" fmla="*/ 976651 h 1106858"/>
                  <a:gd name="connsiteX5" fmla="*/ 711802 w 2069824"/>
                  <a:gd name="connsiteY5" fmla="*/ 975545 h 1106858"/>
                  <a:gd name="connsiteX6" fmla="*/ 891113 w 2069824"/>
                  <a:gd name="connsiteY6" fmla="*/ 873714 h 1106858"/>
                  <a:gd name="connsiteX7" fmla="*/ 898861 w 2069824"/>
                  <a:gd name="connsiteY7" fmla="*/ 869840 h 1106858"/>
                  <a:gd name="connsiteX8" fmla="*/ 776553 w 2069824"/>
                  <a:gd name="connsiteY8" fmla="*/ 811730 h 1106858"/>
                  <a:gd name="connsiteX9" fmla="*/ 344325 w 2069824"/>
                  <a:gd name="connsiteY9" fmla="*/ 580396 h 1106858"/>
                  <a:gd name="connsiteX10" fmla="*/ 72591 w 2069824"/>
                  <a:gd name="connsiteY10" fmla="*/ 351830 h 1106858"/>
                  <a:gd name="connsiteX11" fmla="*/ 13928 w 2069824"/>
                  <a:gd name="connsiteY11" fmla="*/ 85631 h 1106858"/>
                  <a:gd name="connsiteX12" fmla="*/ 57095 w 2069824"/>
                  <a:gd name="connsiteY12" fmla="*/ 19773 h 1106858"/>
                  <a:gd name="connsiteX13" fmla="*/ 145090 w 2069824"/>
                  <a:gd name="connsiteY13" fmla="*/ 13132 h 1106858"/>
                  <a:gd name="connsiteX14" fmla="*/ 209288 w 2069824"/>
                  <a:gd name="connsiteY14" fmla="*/ 74009 h 1106858"/>
                  <a:gd name="connsiteX15" fmla="*/ 181617 w 2069824"/>
                  <a:gd name="connsiteY15" fmla="*/ 127691 h 1106858"/>
                  <a:gd name="connsiteX16" fmla="*/ 208735 w 2069824"/>
                  <a:gd name="connsiteY16" fmla="*/ 316964 h 1106858"/>
                  <a:gd name="connsiteX17" fmla="*/ 317207 w 2069824"/>
                  <a:gd name="connsiteY17" fmla="*/ 466943 h 1106858"/>
                  <a:gd name="connsiteX18" fmla="*/ 722870 w 2069824"/>
                  <a:gd name="connsiteY18" fmla="*/ 741998 h 1106858"/>
                  <a:gd name="connsiteX19" fmla="*/ 872296 w 2069824"/>
                  <a:gd name="connsiteY19" fmla="*/ 816710 h 1106858"/>
                  <a:gd name="connsiteX20" fmla="*/ 1147904 w 2069824"/>
                  <a:gd name="connsiteY20" fmla="*/ 986613 h 1106858"/>
                  <a:gd name="connsiteX21" fmla="*/ 1221510 w 2069824"/>
                  <a:gd name="connsiteY21" fmla="*/ 1050258 h 1106858"/>
                  <a:gd name="connsiteX22" fmla="*/ 1281834 w 2069824"/>
                  <a:gd name="connsiteY22" fmla="*/ 1074608 h 1106858"/>
                  <a:gd name="connsiteX23" fmla="*/ 1569063 w 2069824"/>
                  <a:gd name="connsiteY23" fmla="*/ 1069074 h 1106858"/>
                  <a:gd name="connsiteX24" fmla="*/ 2022875 w 2069824"/>
                  <a:gd name="connsiteY24" fmla="*/ 1015945 h 1106858"/>
                  <a:gd name="connsiteX25" fmla="*/ 2050547 w 2069824"/>
                  <a:gd name="connsiteY25" fmla="*/ 1012624 h 1106858"/>
                  <a:gd name="connsiteX26" fmla="*/ 2070470 w 2069824"/>
                  <a:gd name="connsiteY26" fmla="*/ 1004876 h 1106858"/>
                  <a:gd name="connsiteX27" fmla="*/ 2058295 w 2069824"/>
                  <a:gd name="connsiteY27" fmla="*/ 1018159 h 1106858"/>
                  <a:gd name="connsiteX28" fmla="*/ 1883964 w 2069824"/>
                  <a:gd name="connsiteY28" fmla="*/ 1051364 h 1106858"/>
                  <a:gd name="connsiteX29" fmla="*/ 1492690 w 2069824"/>
                  <a:gd name="connsiteY29" fmla="*/ 1102833 h 1106858"/>
                  <a:gd name="connsiteX30" fmla="*/ 1163953 w 2069824"/>
                  <a:gd name="connsiteY30" fmla="*/ 1106154 h 1106858"/>
                  <a:gd name="connsiteX31" fmla="*/ 928746 w 2069824"/>
                  <a:gd name="connsiteY31" fmla="*/ 1083463 h 1106858"/>
                  <a:gd name="connsiteX32" fmla="*/ 712909 w 2069824"/>
                  <a:gd name="connsiteY32" fmla="*/ 1024246 h 1106858"/>
                  <a:gd name="connsiteX33" fmla="*/ 562376 w 2069824"/>
                  <a:gd name="connsiteY33" fmla="*/ 917435 h 1106858"/>
                  <a:gd name="connsiteX34" fmla="*/ 544666 w 2069824"/>
                  <a:gd name="connsiteY34" fmla="*/ 803982 h 1106858"/>
                  <a:gd name="connsiteX35" fmla="*/ 573444 w 2069824"/>
                  <a:gd name="connsiteY35" fmla="*/ 769116 h 1106858"/>
                  <a:gd name="connsiteX36" fmla="*/ 579532 w 2069824"/>
                  <a:gd name="connsiteY36" fmla="*/ 774097 h 110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69824" h="1106858">
                    <a:moveTo>
                      <a:pt x="579532" y="774097"/>
                    </a:moveTo>
                    <a:cubicBezTo>
                      <a:pt x="574551" y="777970"/>
                      <a:pt x="569571" y="781845"/>
                      <a:pt x="565143" y="786272"/>
                    </a:cubicBezTo>
                    <a:cubicBezTo>
                      <a:pt x="540239" y="810623"/>
                      <a:pt x="536918" y="839955"/>
                      <a:pt x="554628" y="870393"/>
                    </a:cubicBezTo>
                    <a:cubicBezTo>
                      <a:pt x="573444" y="903045"/>
                      <a:pt x="602776" y="925183"/>
                      <a:pt x="633768" y="944553"/>
                    </a:cubicBezTo>
                    <a:cubicBezTo>
                      <a:pt x="652585" y="956728"/>
                      <a:pt x="673062" y="967243"/>
                      <a:pt x="693539" y="976651"/>
                    </a:cubicBezTo>
                    <a:cubicBezTo>
                      <a:pt x="698519" y="978865"/>
                      <a:pt x="707374" y="978312"/>
                      <a:pt x="711802" y="975545"/>
                    </a:cubicBezTo>
                    <a:cubicBezTo>
                      <a:pt x="767145" y="933484"/>
                      <a:pt x="824701" y="896404"/>
                      <a:pt x="891113" y="873714"/>
                    </a:cubicBezTo>
                    <a:cubicBezTo>
                      <a:pt x="892773" y="873160"/>
                      <a:pt x="894433" y="872053"/>
                      <a:pt x="898861" y="869840"/>
                    </a:cubicBezTo>
                    <a:cubicBezTo>
                      <a:pt x="855693" y="849363"/>
                      <a:pt x="816400" y="829993"/>
                      <a:pt x="776553" y="811730"/>
                    </a:cubicBezTo>
                    <a:cubicBezTo>
                      <a:pt x="627681" y="743658"/>
                      <a:pt x="482682" y="668392"/>
                      <a:pt x="344325" y="580396"/>
                    </a:cubicBezTo>
                    <a:cubicBezTo>
                      <a:pt x="244154" y="516199"/>
                      <a:pt x="147304" y="445913"/>
                      <a:pt x="72591" y="351830"/>
                    </a:cubicBezTo>
                    <a:cubicBezTo>
                      <a:pt x="9500" y="274904"/>
                      <a:pt x="-19278" y="186355"/>
                      <a:pt x="13928" y="85631"/>
                    </a:cubicBezTo>
                    <a:cubicBezTo>
                      <a:pt x="22229" y="59620"/>
                      <a:pt x="37172" y="38036"/>
                      <a:pt x="57095" y="19773"/>
                    </a:cubicBezTo>
                    <a:cubicBezTo>
                      <a:pt x="81999" y="-2918"/>
                      <a:pt x="117972" y="-7345"/>
                      <a:pt x="145090" y="13132"/>
                    </a:cubicBezTo>
                    <a:cubicBezTo>
                      <a:pt x="167781" y="30288"/>
                      <a:pt x="186598" y="52425"/>
                      <a:pt x="209288" y="74009"/>
                    </a:cubicBezTo>
                    <a:cubicBezTo>
                      <a:pt x="184937" y="87844"/>
                      <a:pt x="184937" y="108875"/>
                      <a:pt x="181617" y="127691"/>
                    </a:cubicBezTo>
                    <a:cubicBezTo>
                      <a:pt x="169441" y="193549"/>
                      <a:pt x="181063" y="256087"/>
                      <a:pt x="208735" y="316964"/>
                    </a:cubicBezTo>
                    <a:cubicBezTo>
                      <a:pt x="234746" y="374521"/>
                      <a:pt x="272933" y="422669"/>
                      <a:pt x="317207" y="466943"/>
                    </a:cubicBezTo>
                    <a:cubicBezTo>
                      <a:pt x="435087" y="584270"/>
                      <a:pt x="576212" y="666731"/>
                      <a:pt x="722870" y="741998"/>
                    </a:cubicBezTo>
                    <a:cubicBezTo>
                      <a:pt x="772126" y="767455"/>
                      <a:pt x="821934" y="792913"/>
                      <a:pt x="872296" y="816710"/>
                    </a:cubicBezTo>
                    <a:cubicBezTo>
                      <a:pt x="970253" y="863752"/>
                      <a:pt x="1062122" y="919648"/>
                      <a:pt x="1147904" y="986613"/>
                    </a:cubicBezTo>
                    <a:cubicBezTo>
                      <a:pt x="1173362" y="1006537"/>
                      <a:pt x="1197712" y="1028120"/>
                      <a:pt x="1221510" y="1050258"/>
                    </a:cubicBezTo>
                    <a:cubicBezTo>
                      <a:pt x="1239220" y="1066861"/>
                      <a:pt x="1256929" y="1075162"/>
                      <a:pt x="1281834" y="1074608"/>
                    </a:cubicBezTo>
                    <a:cubicBezTo>
                      <a:pt x="1377577" y="1071841"/>
                      <a:pt x="1473320" y="1073502"/>
                      <a:pt x="1569063" y="1069074"/>
                    </a:cubicBezTo>
                    <a:cubicBezTo>
                      <a:pt x="1721810" y="1062433"/>
                      <a:pt x="1872896" y="1043616"/>
                      <a:pt x="2022875" y="1015945"/>
                    </a:cubicBezTo>
                    <a:cubicBezTo>
                      <a:pt x="2031730" y="1014285"/>
                      <a:pt x="2041692" y="1014285"/>
                      <a:pt x="2050547" y="1012624"/>
                    </a:cubicBezTo>
                    <a:cubicBezTo>
                      <a:pt x="2057188" y="1011518"/>
                      <a:pt x="2062722" y="1008197"/>
                      <a:pt x="2070470" y="1004876"/>
                    </a:cubicBezTo>
                    <a:cubicBezTo>
                      <a:pt x="2074344" y="1014838"/>
                      <a:pt x="2066596" y="1016498"/>
                      <a:pt x="2058295" y="1018159"/>
                    </a:cubicBezTo>
                    <a:cubicBezTo>
                      <a:pt x="2000185" y="1029227"/>
                      <a:pt x="1942628" y="1043063"/>
                      <a:pt x="1883964" y="1051364"/>
                    </a:cubicBezTo>
                    <a:cubicBezTo>
                      <a:pt x="1753909" y="1070181"/>
                      <a:pt x="1623299" y="1087891"/>
                      <a:pt x="1492690" y="1102833"/>
                    </a:cubicBezTo>
                    <a:cubicBezTo>
                      <a:pt x="1383665" y="1115009"/>
                      <a:pt x="1273532" y="1113349"/>
                      <a:pt x="1163953" y="1106154"/>
                    </a:cubicBezTo>
                    <a:cubicBezTo>
                      <a:pt x="1085366" y="1101173"/>
                      <a:pt x="1006226" y="1095639"/>
                      <a:pt x="928746" y="1083463"/>
                    </a:cubicBezTo>
                    <a:cubicBezTo>
                      <a:pt x="855140" y="1071841"/>
                      <a:pt x="781534" y="1055238"/>
                      <a:pt x="712909" y="1024246"/>
                    </a:cubicBezTo>
                    <a:cubicBezTo>
                      <a:pt x="655905" y="998789"/>
                      <a:pt x="603883" y="965030"/>
                      <a:pt x="562376" y="917435"/>
                    </a:cubicBezTo>
                    <a:cubicBezTo>
                      <a:pt x="529170" y="879248"/>
                      <a:pt x="523636" y="839401"/>
                      <a:pt x="544666" y="803982"/>
                    </a:cubicBezTo>
                    <a:cubicBezTo>
                      <a:pt x="552414" y="791253"/>
                      <a:pt x="564036" y="780738"/>
                      <a:pt x="573444" y="769116"/>
                    </a:cubicBezTo>
                    <a:cubicBezTo>
                      <a:pt x="575658" y="770776"/>
                      <a:pt x="577872" y="772436"/>
                      <a:pt x="579532" y="77409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906C621-20FE-465F-AA91-78326E802317}"/>
                  </a:ext>
                </a:extLst>
              </p:cNvPr>
              <p:cNvSpPr/>
              <p:nvPr/>
            </p:nvSpPr>
            <p:spPr>
              <a:xfrm>
                <a:off x="677455" y="4284258"/>
                <a:ext cx="1416778" cy="907624"/>
              </a:xfrm>
              <a:custGeom>
                <a:avLst/>
                <a:gdLst>
                  <a:gd name="connsiteX0" fmla="*/ 4810 w 1416778"/>
                  <a:gd name="connsiteY0" fmla="*/ 0 h 907623"/>
                  <a:gd name="connsiteX1" fmla="*/ 38570 w 1416778"/>
                  <a:gd name="connsiteY1" fmla="*/ 66411 h 907623"/>
                  <a:gd name="connsiteX2" fmla="*/ 130439 w 1416778"/>
                  <a:gd name="connsiteY2" fmla="*/ 203108 h 907623"/>
                  <a:gd name="connsiteX3" fmla="*/ 316391 w 1416778"/>
                  <a:gd name="connsiteY3" fmla="*/ 395702 h 907623"/>
                  <a:gd name="connsiteX4" fmla="*/ 655643 w 1416778"/>
                  <a:gd name="connsiteY4" fmla="*/ 623714 h 907623"/>
                  <a:gd name="connsiteX5" fmla="*/ 752493 w 1416778"/>
                  <a:gd name="connsiteY5" fmla="*/ 675183 h 907623"/>
                  <a:gd name="connsiteX6" fmla="*/ 874801 w 1416778"/>
                  <a:gd name="connsiteY6" fmla="*/ 700088 h 907623"/>
                  <a:gd name="connsiteX7" fmla="*/ 1096726 w 1416778"/>
                  <a:gd name="connsiteY7" fmla="*/ 680164 h 907623"/>
                  <a:gd name="connsiteX8" fmla="*/ 1400558 w 1416778"/>
                  <a:gd name="connsiteY8" fmla="*/ 664668 h 907623"/>
                  <a:gd name="connsiteX9" fmla="*/ 1416608 w 1416778"/>
                  <a:gd name="connsiteY9" fmla="*/ 665775 h 907623"/>
                  <a:gd name="connsiteX10" fmla="*/ 1417161 w 1416778"/>
                  <a:gd name="connsiteY10" fmla="*/ 670203 h 907623"/>
                  <a:gd name="connsiteX11" fmla="*/ 1289873 w 1416778"/>
                  <a:gd name="connsiteY11" fmla="*/ 683485 h 907623"/>
                  <a:gd name="connsiteX12" fmla="*/ 1117756 w 1416778"/>
                  <a:gd name="connsiteY12" fmla="*/ 715584 h 907623"/>
                  <a:gd name="connsiteX13" fmla="*/ 1040830 w 1416778"/>
                  <a:gd name="connsiteY13" fmla="*/ 758198 h 907623"/>
                  <a:gd name="connsiteX14" fmla="*/ 1032528 w 1416778"/>
                  <a:gd name="connsiteY14" fmla="*/ 835678 h 907623"/>
                  <a:gd name="connsiteX15" fmla="*/ 1091192 w 1416778"/>
                  <a:gd name="connsiteY15" fmla="*/ 899322 h 907623"/>
                  <a:gd name="connsiteX16" fmla="*/ 1096172 w 1416778"/>
                  <a:gd name="connsiteY16" fmla="*/ 908730 h 907623"/>
                  <a:gd name="connsiteX17" fmla="*/ 1006517 w 1416778"/>
                  <a:gd name="connsiteY17" fmla="*/ 857262 h 907623"/>
                  <a:gd name="connsiteX18" fmla="*/ 769649 w 1416778"/>
                  <a:gd name="connsiteY18" fmla="*/ 732740 h 907623"/>
                  <a:gd name="connsiteX19" fmla="*/ 227842 w 1416778"/>
                  <a:gd name="connsiteY19" fmla="*/ 411751 h 907623"/>
                  <a:gd name="connsiteX20" fmla="*/ 35802 w 1416778"/>
                  <a:gd name="connsiteY20" fmla="*/ 190380 h 907623"/>
                  <a:gd name="connsiteX21" fmla="*/ 4810 w 1416778"/>
                  <a:gd name="connsiteY21" fmla="*/ 0 h 90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16778" h="907623">
                    <a:moveTo>
                      <a:pt x="4810" y="0"/>
                    </a:moveTo>
                    <a:cubicBezTo>
                      <a:pt x="16432" y="23244"/>
                      <a:pt x="25841" y="45935"/>
                      <a:pt x="38570" y="66411"/>
                    </a:cubicBezTo>
                    <a:cubicBezTo>
                      <a:pt x="67901" y="112899"/>
                      <a:pt x="94466" y="162155"/>
                      <a:pt x="130439" y="203108"/>
                    </a:cubicBezTo>
                    <a:cubicBezTo>
                      <a:pt x="189102" y="270073"/>
                      <a:pt x="253300" y="332057"/>
                      <a:pt x="316391" y="395702"/>
                    </a:cubicBezTo>
                    <a:cubicBezTo>
                      <a:pt x="414348" y="494212"/>
                      <a:pt x="534995" y="558963"/>
                      <a:pt x="655643" y="623714"/>
                    </a:cubicBezTo>
                    <a:cubicBezTo>
                      <a:pt x="687742" y="640871"/>
                      <a:pt x="720394" y="657474"/>
                      <a:pt x="752493" y="675183"/>
                    </a:cubicBezTo>
                    <a:cubicBezTo>
                      <a:pt x="790680" y="696214"/>
                      <a:pt x="831080" y="704515"/>
                      <a:pt x="874801" y="700088"/>
                    </a:cubicBezTo>
                    <a:cubicBezTo>
                      <a:pt x="948407" y="692340"/>
                      <a:pt x="1022566" y="686805"/>
                      <a:pt x="1096726" y="680164"/>
                    </a:cubicBezTo>
                    <a:cubicBezTo>
                      <a:pt x="1198003" y="671309"/>
                      <a:pt x="1298727" y="660794"/>
                      <a:pt x="1400558" y="664668"/>
                    </a:cubicBezTo>
                    <a:cubicBezTo>
                      <a:pt x="1406093" y="664668"/>
                      <a:pt x="1411627" y="665222"/>
                      <a:pt x="1416608" y="665775"/>
                    </a:cubicBezTo>
                    <a:cubicBezTo>
                      <a:pt x="1416608" y="667435"/>
                      <a:pt x="1416608" y="669096"/>
                      <a:pt x="1417161" y="670203"/>
                    </a:cubicBezTo>
                    <a:cubicBezTo>
                      <a:pt x="1374547" y="674630"/>
                      <a:pt x="1332487" y="679611"/>
                      <a:pt x="1289873" y="683485"/>
                    </a:cubicBezTo>
                    <a:cubicBezTo>
                      <a:pt x="1231209" y="689019"/>
                      <a:pt x="1172546" y="693447"/>
                      <a:pt x="1117756" y="715584"/>
                    </a:cubicBezTo>
                    <a:cubicBezTo>
                      <a:pt x="1090638" y="726652"/>
                      <a:pt x="1064074" y="741041"/>
                      <a:pt x="1040830" y="758198"/>
                    </a:cubicBezTo>
                    <a:cubicBezTo>
                      <a:pt x="1016479" y="776461"/>
                      <a:pt x="1013711" y="811880"/>
                      <a:pt x="1032528" y="835678"/>
                    </a:cubicBezTo>
                    <a:cubicBezTo>
                      <a:pt x="1050238" y="858368"/>
                      <a:pt x="1071268" y="878292"/>
                      <a:pt x="1091192" y="899322"/>
                    </a:cubicBezTo>
                    <a:cubicBezTo>
                      <a:pt x="1093405" y="901536"/>
                      <a:pt x="1095619" y="903750"/>
                      <a:pt x="1096172" y="908730"/>
                    </a:cubicBezTo>
                    <a:cubicBezTo>
                      <a:pt x="1066287" y="891574"/>
                      <a:pt x="1036956" y="873311"/>
                      <a:pt x="1006517" y="857262"/>
                    </a:cubicBezTo>
                    <a:cubicBezTo>
                      <a:pt x="927930" y="815201"/>
                      <a:pt x="849343" y="772587"/>
                      <a:pt x="769649" y="732740"/>
                    </a:cubicBezTo>
                    <a:cubicBezTo>
                      <a:pt x="581483" y="638104"/>
                      <a:pt x="392764" y="545128"/>
                      <a:pt x="227842" y="411751"/>
                    </a:cubicBezTo>
                    <a:cubicBezTo>
                      <a:pt x="150916" y="349214"/>
                      <a:pt x="80630" y="280588"/>
                      <a:pt x="35802" y="190380"/>
                    </a:cubicBezTo>
                    <a:cubicBezTo>
                      <a:pt x="5364" y="130609"/>
                      <a:pt x="-7919" y="68625"/>
                      <a:pt x="481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480F98E-2593-4054-AA2D-B2DEE5EE53E3}"/>
                  </a:ext>
                </a:extLst>
              </p:cNvPr>
              <p:cNvSpPr/>
              <p:nvPr/>
            </p:nvSpPr>
            <p:spPr>
              <a:xfrm>
                <a:off x="2460433" y="5574262"/>
                <a:ext cx="531292" cy="874418"/>
              </a:xfrm>
              <a:custGeom>
                <a:avLst/>
                <a:gdLst>
                  <a:gd name="connsiteX0" fmla="*/ 0 w 531291"/>
                  <a:gd name="connsiteY0" fmla="*/ 226944 h 874417"/>
                  <a:gd name="connsiteX1" fmla="*/ 103491 w 531291"/>
                  <a:gd name="connsiteY1" fmla="*/ 77518 h 874417"/>
                  <a:gd name="connsiteX2" fmla="*/ 396809 w 531291"/>
                  <a:gd name="connsiteY2" fmla="*/ 11107 h 874417"/>
                  <a:gd name="connsiteX3" fmla="*/ 474289 w 531291"/>
                  <a:gd name="connsiteY3" fmla="*/ 61469 h 874417"/>
                  <a:gd name="connsiteX4" fmla="*/ 530738 w 531291"/>
                  <a:gd name="connsiteY4" fmla="*/ 163300 h 874417"/>
                  <a:gd name="connsiteX5" fmla="*/ 520777 w 531291"/>
                  <a:gd name="connsiteY5" fmla="*/ 280073 h 874417"/>
                  <a:gd name="connsiteX6" fmla="*/ 446064 w 531291"/>
                  <a:gd name="connsiteY6" fmla="*/ 449423 h 874417"/>
                  <a:gd name="connsiteX7" fmla="*/ 379099 w 531291"/>
                  <a:gd name="connsiteY7" fmla="*/ 613238 h 874417"/>
                  <a:gd name="connsiteX8" fmla="*/ 341466 w 531291"/>
                  <a:gd name="connsiteY8" fmla="*/ 759343 h 874417"/>
                  <a:gd name="connsiteX9" fmla="*/ 321542 w 531291"/>
                  <a:gd name="connsiteY9" fmla="*/ 876670 h 874417"/>
                  <a:gd name="connsiteX10" fmla="*/ 314348 w 531291"/>
                  <a:gd name="connsiteY10" fmla="*/ 819113 h 874417"/>
                  <a:gd name="connsiteX11" fmla="*/ 363049 w 531291"/>
                  <a:gd name="connsiteY11" fmla="*/ 575605 h 874417"/>
                  <a:gd name="connsiteX12" fmla="*/ 461007 w 531291"/>
                  <a:gd name="connsiteY12" fmla="*/ 350912 h 874417"/>
                  <a:gd name="connsiteX13" fmla="*/ 492552 w 531291"/>
                  <a:gd name="connsiteY13" fmla="*/ 194292 h 874417"/>
                  <a:gd name="connsiteX14" fmla="*/ 344786 w 531291"/>
                  <a:gd name="connsiteY14" fmla="*/ 44866 h 874417"/>
                  <a:gd name="connsiteX15" fmla="*/ 104598 w 531291"/>
                  <a:gd name="connsiteY15" fmla="*/ 115152 h 874417"/>
                  <a:gd name="connsiteX16" fmla="*/ 0 w 531291"/>
                  <a:gd name="connsiteY16" fmla="*/ 226944 h 87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1291" h="874417">
                    <a:moveTo>
                      <a:pt x="0" y="226944"/>
                    </a:moveTo>
                    <a:cubicBezTo>
                      <a:pt x="17156" y="164960"/>
                      <a:pt x="54789" y="117365"/>
                      <a:pt x="103491" y="77518"/>
                    </a:cubicBezTo>
                    <a:cubicBezTo>
                      <a:pt x="189826" y="6679"/>
                      <a:pt x="289444" y="-16011"/>
                      <a:pt x="396809" y="11107"/>
                    </a:cubicBezTo>
                    <a:cubicBezTo>
                      <a:pt x="425034" y="18302"/>
                      <a:pt x="451045" y="41546"/>
                      <a:pt x="474289" y="61469"/>
                    </a:cubicBezTo>
                    <a:cubicBezTo>
                      <a:pt x="504727" y="88034"/>
                      <a:pt x="524097" y="123453"/>
                      <a:pt x="530738" y="163300"/>
                    </a:cubicBezTo>
                    <a:cubicBezTo>
                      <a:pt x="536826" y="202593"/>
                      <a:pt x="531845" y="241887"/>
                      <a:pt x="520777" y="280073"/>
                    </a:cubicBezTo>
                    <a:cubicBezTo>
                      <a:pt x="503620" y="339844"/>
                      <a:pt x="472628" y="394080"/>
                      <a:pt x="446064" y="449423"/>
                    </a:cubicBezTo>
                    <a:cubicBezTo>
                      <a:pt x="420606" y="502552"/>
                      <a:pt x="397915" y="557342"/>
                      <a:pt x="379099" y="613238"/>
                    </a:cubicBezTo>
                    <a:cubicBezTo>
                      <a:pt x="363049" y="660832"/>
                      <a:pt x="351981" y="710088"/>
                      <a:pt x="341466" y="759343"/>
                    </a:cubicBezTo>
                    <a:cubicBezTo>
                      <a:pt x="333718" y="797530"/>
                      <a:pt x="330397" y="836823"/>
                      <a:pt x="321542" y="876670"/>
                    </a:cubicBezTo>
                    <a:cubicBezTo>
                      <a:pt x="318775" y="857300"/>
                      <a:pt x="314901" y="838483"/>
                      <a:pt x="314348" y="819113"/>
                    </a:cubicBezTo>
                    <a:cubicBezTo>
                      <a:pt x="309920" y="733885"/>
                      <a:pt x="330951" y="653638"/>
                      <a:pt x="363049" y="575605"/>
                    </a:cubicBezTo>
                    <a:cubicBezTo>
                      <a:pt x="394595" y="500338"/>
                      <a:pt x="430014" y="426732"/>
                      <a:pt x="461007" y="350912"/>
                    </a:cubicBezTo>
                    <a:cubicBezTo>
                      <a:pt x="481483" y="301104"/>
                      <a:pt x="500853" y="249635"/>
                      <a:pt x="492552" y="194292"/>
                    </a:cubicBezTo>
                    <a:cubicBezTo>
                      <a:pt x="480377" y="110724"/>
                      <a:pt x="428908" y="53721"/>
                      <a:pt x="344786" y="44866"/>
                    </a:cubicBezTo>
                    <a:cubicBezTo>
                      <a:pt x="255684" y="35458"/>
                      <a:pt x="177097" y="64790"/>
                      <a:pt x="104598" y="115152"/>
                    </a:cubicBezTo>
                    <a:cubicBezTo>
                      <a:pt x="61431" y="144483"/>
                      <a:pt x="26011" y="181563"/>
                      <a:pt x="0" y="22694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9ACCFA0-A332-4DF0-9F09-EE67ABC6E561}"/>
                  </a:ext>
                </a:extLst>
              </p:cNvPr>
              <p:cNvSpPr/>
              <p:nvPr/>
            </p:nvSpPr>
            <p:spPr>
              <a:xfrm>
                <a:off x="1297125" y="3383321"/>
                <a:ext cx="691786" cy="686252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97F0726-3851-440C-B337-DEE7AFB27A44}"/>
                  </a:ext>
                </a:extLst>
              </p:cNvPr>
              <p:cNvSpPr/>
              <p:nvPr/>
            </p:nvSpPr>
            <p:spPr>
              <a:xfrm>
                <a:off x="857950" y="5908322"/>
                <a:ext cx="237974" cy="177097"/>
              </a:xfrm>
              <a:custGeom>
                <a:avLst/>
                <a:gdLst>
                  <a:gd name="connsiteX0" fmla="*/ 242154 w 237974"/>
                  <a:gd name="connsiteY0" fmla="*/ 132519 h 177097"/>
                  <a:gd name="connsiteX1" fmla="*/ 139770 w 237974"/>
                  <a:gd name="connsiteY1" fmla="*/ 121451 h 177097"/>
                  <a:gd name="connsiteX2" fmla="*/ 139217 w 237974"/>
                  <a:gd name="connsiteY2" fmla="*/ 126432 h 177097"/>
                  <a:gd name="connsiteX3" fmla="*/ 220571 w 237974"/>
                  <a:gd name="connsiteY3" fmla="*/ 135287 h 177097"/>
                  <a:gd name="connsiteX4" fmla="*/ 221678 w 237974"/>
                  <a:gd name="connsiteY4" fmla="*/ 139161 h 177097"/>
                  <a:gd name="connsiteX5" fmla="*/ 172976 w 237974"/>
                  <a:gd name="connsiteY5" fmla="*/ 152443 h 177097"/>
                  <a:gd name="connsiteX6" fmla="*/ 82767 w 237974"/>
                  <a:gd name="connsiteY6" fmla="*/ 177901 h 177097"/>
                  <a:gd name="connsiteX7" fmla="*/ 10268 w 237974"/>
                  <a:gd name="connsiteY7" fmla="*/ 149676 h 177097"/>
                  <a:gd name="connsiteX8" fmla="*/ 16355 w 237974"/>
                  <a:gd name="connsiteY8" fmla="*/ 72749 h 177097"/>
                  <a:gd name="connsiteX9" fmla="*/ 85534 w 237974"/>
                  <a:gd name="connsiteY9" fmla="*/ 65001 h 177097"/>
                  <a:gd name="connsiteX10" fmla="*/ 98263 w 237974"/>
                  <a:gd name="connsiteY10" fmla="*/ 74409 h 177097"/>
                  <a:gd name="connsiteX11" fmla="*/ 93282 w 237974"/>
                  <a:gd name="connsiteY11" fmla="*/ 65555 h 177097"/>
                  <a:gd name="connsiteX12" fmla="*/ 92729 w 237974"/>
                  <a:gd name="connsiteY12" fmla="*/ 10765 h 177097"/>
                  <a:gd name="connsiteX13" fmla="*/ 154713 w 237974"/>
                  <a:gd name="connsiteY13" fmla="*/ 8551 h 177097"/>
                  <a:gd name="connsiteX14" fmla="*/ 202861 w 237974"/>
                  <a:gd name="connsiteY14" fmla="*/ 59467 h 177097"/>
                  <a:gd name="connsiteX15" fmla="*/ 242154 w 237974"/>
                  <a:gd name="connsiteY15" fmla="*/ 132519 h 17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974" h="177097">
                    <a:moveTo>
                      <a:pt x="242154" y="132519"/>
                    </a:moveTo>
                    <a:cubicBezTo>
                      <a:pt x="203968" y="128645"/>
                      <a:pt x="171869" y="124771"/>
                      <a:pt x="139770" y="121451"/>
                    </a:cubicBezTo>
                    <a:cubicBezTo>
                      <a:pt x="139770" y="123111"/>
                      <a:pt x="139217" y="124771"/>
                      <a:pt x="139217" y="126432"/>
                    </a:cubicBezTo>
                    <a:cubicBezTo>
                      <a:pt x="166335" y="129199"/>
                      <a:pt x="193453" y="131966"/>
                      <a:pt x="220571" y="135287"/>
                    </a:cubicBezTo>
                    <a:cubicBezTo>
                      <a:pt x="221124" y="136394"/>
                      <a:pt x="221124" y="138054"/>
                      <a:pt x="221678" y="139161"/>
                    </a:cubicBezTo>
                    <a:cubicBezTo>
                      <a:pt x="205628" y="143588"/>
                      <a:pt x="189025" y="148015"/>
                      <a:pt x="172976" y="152443"/>
                    </a:cubicBezTo>
                    <a:cubicBezTo>
                      <a:pt x="143091" y="160744"/>
                      <a:pt x="113206" y="171259"/>
                      <a:pt x="82767" y="177901"/>
                    </a:cubicBezTo>
                    <a:cubicBezTo>
                      <a:pt x="53435" y="184542"/>
                      <a:pt x="29638" y="171259"/>
                      <a:pt x="10268" y="149676"/>
                    </a:cubicBezTo>
                    <a:cubicBezTo>
                      <a:pt x="-5782" y="130859"/>
                      <a:pt x="-2461" y="93779"/>
                      <a:pt x="16355" y="72749"/>
                    </a:cubicBezTo>
                    <a:cubicBezTo>
                      <a:pt x="33512" y="53379"/>
                      <a:pt x="63950" y="50059"/>
                      <a:pt x="85534" y="65001"/>
                    </a:cubicBezTo>
                    <a:cubicBezTo>
                      <a:pt x="88855" y="67215"/>
                      <a:pt x="91622" y="69428"/>
                      <a:pt x="98263" y="74409"/>
                    </a:cubicBezTo>
                    <a:cubicBezTo>
                      <a:pt x="94942" y="68875"/>
                      <a:pt x="93836" y="67215"/>
                      <a:pt x="93282" y="65555"/>
                    </a:cubicBezTo>
                    <a:cubicBezTo>
                      <a:pt x="80553" y="41757"/>
                      <a:pt x="80553" y="21834"/>
                      <a:pt x="92729" y="10765"/>
                    </a:cubicBezTo>
                    <a:cubicBezTo>
                      <a:pt x="105458" y="-1410"/>
                      <a:pt x="137556" y="-4731"/>
                      <a:pt x="154713" y="8551"/>
                    </a:cubicBezTo>
                    <a:cubicBezTo>
                      <a:pt x="172976" y="22941"/>
                      <a:pt x="189579" y="40650"/>
                      <a:pt x="202861" y="59467"/>
                    </a:cubicBezTo>
                    <a:cubicBezTo>
                      <a:pt x="217804" y="80497"/>
                      <a:pt x="227765" y="104848"/>
                      <a:pt x="242154" y="13251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C5F3303-2C96-4B0F-AC57-0F2DB26BE6C0}"/>
                  </a:ext>
                </a:extLst>
              </p:cNvPr>
              <p:cNvSpPr/>
              <p:nvPr/>
            </p:nvSpPr>
            <p:spPr>
              <a:xfrm>
                <a:off x="1371001" y="6228881"/>
                <a:ext cx="265646" cy="143892"/>
              </a:xfrm>
              <a:custGeom>
                <a:avLst/>
                <a:gdLst>
                  <a:gd name="connsiteX0" fmla="*/ 267589 w 265645"/>
                  <a:gd name="connsiteY0" fmla="*/ 92549 h 143891"/>
                  <a:gd name="connsiteX1" fmla="*/ 259288 w 265645"/>
                  <a:gd name="connsiteY1" fmla="*/ 101404 h 143891"/>
                  <a:gd name="connsiteX2" fmla="*/ 109309 w 265645"/>
                  <a:gd name="connsiteY2" fmla="*/ 144571 h 143891"/>
                  <a:gd name="connsiteX3" fmla="*/ 11905 w 265645"/>
                  <a:gd name="connsiteY3" fmla="*/ 109152 h 143891"/>
                  <a:gd name="connsiteX4" fmla="*/ 50092 w 265645"/>
                  <a:gd name="connsiteY4" fmla="*/ 2340 h 143891"/>
                  <a:gd name="connsiteX5" fmla="*/ 121484 w 265645"/>
                  <a:gd name="connsiteY5" fmla="*/ 28905 h 143891"/>
                  <a:gd name="connsiteX6" fmla="*/ 144728 w 265645"/>
                  <a:gd name="connsiteY6" fmla="*/ 56023 h 143891"/>
                  <a:gd name="connsiteX7" fmla="*/ 181254 w 265645"/>
                  <a:gd name="connsiteY7" fmla="*/ 87015 h 143891"/>
                  <a:gd name="connsiteX8" fmla="*/ 267589 w 265645"/>
                  <a:gd name="connsiteY8" fmla="*/ 92549 h 143891"/>
                  <a:gd name="connsiteX9" fmla="*/ 267589 w 265645"/>
                  <a:gd name="connsiteY9" fmla="*/ 92549 h 14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645" h="143891">
                    <a:moveTo>
                      <a:pt x="267589" y="92549"/>
                    </a:moveTo>
                    <a:cubicBezTo>
                      <a:pt x="264822" y="95316"/>
                      <a:pt x="262609" y="100297"/>
                      <a:pt x="259288" y="101404"/>
                    </a:cubicBezTo>
                    <a:cubicBezTo>
                      <a:pt x="209479" y="116347"/>
                      <a:pt x="160224" y="132950"/>
                      <a:pt x="109309" y="144571"/>
                    </a:cubicBezTo>
                    <a:cubicBezTo>
                      <a:pt x="71122" y="153426"/>
                      <a:pt x="36809" y="139591"/>
                      <a:pt x="11905" y="109152"/>
                    </a:cubicBezTo>
                    <a:cubicBezTo>
                      <a:pt x="-15766" y="75393"/>
                      <a:pt x="8031" y="13409"/>
                      <a:pt x="50092" y="2340"/>
                    </a:cubicBezTo>
                    <a:cubicBezTo>
                      <a:pt x="81637" y="-5961"/>
                      <a:pt x="102114" y="8981"/>
                      <a:pt x="121484" y="28905"/>
                    </a:cubicBezTo>
                    <a:cubicBezTo>
                      <a:pt x="129232" y="37760"/>
                      <a:pt x="136980" y="47168"/>
                      <a:pt x="144728" y="56023"/>
                    </a:cubicBezTo>
                    <a:cubicBezTo>
                      <a:pt x="149709" y="74286"/>
                      <a:pt x="161331" y="85355"/>
                      <a:pt x="181254" y="87015"/>
                    </a:cubicBezTo>
                    <a:cubicBezTo>
                      <a:pt x="211140" y="88675"/>
                      <a:pt x="239365" y="90889"/>
                      <a:pt x="267589" y="92549"/>
                    </a:cubicBezTo>
                    <a:lnTo>
                      <a:pt x="267589" y="92549"/>
                    </a:ln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F6D856C-6C4B-4409-BEB8-56DA8CD99BB9}"/>
                  </a:ext>
                </a:extLst>
              </p:cNvPr>
              <p:cNvSpPr/>
              <p:nvPr/>
            </p:nvSpPr>
            <p:spPr>
              <a:xfrm>
                <a:off x="1471406" y="6163113"/>
                <a:ext cx="182632" cy="154960"/>
              </a:xfrm>
              <a:custGeom>
                <a:avLst/>
                <a:gdLst>
                  <a:gd name="connsiteX0" fmla="*/ 45430 w 182631"/>
                  <a:gd name="connsiteY0" fmla="*/ 121790 h 154960"/>
                  <a:gd name="connsiteX1" fmla="*/ 22186 w 182631"/>
                  <a:gd name="connsiteY1" fmla="*/ 94672 h 154960"/>
                  <a:gd name="connsiteX2" fmla="*/ 2816 w 182631"/>
                  <a:gd name="connsiteY2" fmla="*/ 56486 h 154960"/>
                  <a:gd name="connsiteX3" fmla="*/ 36022 w 182631"/>
                  <a:gd name="connsiteY3" fmla="*/ 1143 h 154960"/>
                  <a:gd name="connsiteX4" fmla="*/ 127338 w 182631"/>
                  <a:gd name="connsiteY4" fmla="*/ 46524 h 154960"/>
                  <a:gd name="connsiteX5" fmla="*/ 182681 w 182631"/>
                  <a:gd name="connsiteY5" fmla="*/ 142821 h 154960"/>
                  <a:gd name="connsiteX6" fmla="*/ 187108 w 182631"/>
                  <a:gd name="connsiteY6" fmla="*/ 158870 h 154960"/>
                  <a:gd name="connsiteX7" fmla="*/ 168292 w 182631"/>
                  <a:gd name="connsiteY7" fmla="*/ 158870 h 154960"/>
                  <a:gd name="connsiteX8" fmla="*/ 168845 w 182631"/>
                  <a:gd name="connsiteY8" fmla="*/ 159424 h 154960"/>
                  <a:gd name="connsiteX9" fmla="*/ 99113 w 182631"/>
                  <a:gd name="connsiteY9" fmla="*/ 149462 h 154960"/>
                  <a:gd name="connsiteX10" fmla="*/ 45430 w 182631"/>
                  <a:gd name="connsiteY10" fmla="*/ 121790 h 15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631" h="154960">
                    <a:moveTo>
                      <a:pt x="45430" y="121790"/>
                    </a:moveTo>
                    <a:cubicBezTo>
                      <a:pt x="37682" y="112936"/>
                      <a:pt x="29935" y="103527"/>
                      <a:pt x="22186" y="94672"/>
                    </a:cubicBezTo>
                    <a:cubicBezTo>
                      <a:pt x="15545" y="81944"/>
                      <a:pt x="7244" y="69768"/>
                      <a:pt x="2816" y="56486"/>
                    </a:cubicBezTo>
                    <a:cubicBezTo>
                      <a:pt x="-6592" y="30474"/>
                      <a:pt x="8351" y="5570"/>
                      <a:pt x="36022" y="1143"/>
                    </a:cubicBezTo>
                    <a:cubicBezTo>
                      <a:pt x="76976" y="-5498"/>
                      <a:pt x="105754" y="17746"/>
                      <a:pt x="127338" y="46524"/>
                    </a:cubicBezTo>
                    <a:cubicBezTo>
                      <a:pt x="148922" y="76409"/>
                      <a:pt x="164418" y="110168"/>
                      <a:pt x="182681" y="142821"/>
                    </a:cubicBezTo>
                    <a:cubicBezTo>
                      <a:pt x="184895" y="147248"/>
                      <a:pt x="185448" y="152229"/>
                      <a:pt x="187108" y="158870"/>
                    </a:cubicBezTo>
                    <a:cubicBezTo>
                      <a:pt x="179360" y="158870"/>
                      <a:pt x="173826" y="158870"/>
                      <a:pt x="168292" y="158870"/>
                    </a:cubicBezTo>
                    <a:cubicBezTo>
                      <a:pt x="168292" y="158870"/>
                      <a:pt x="168845" y="159424"/>
                      <a:pt x="168845" y="159424"/>
                    </a:cubicBezTo>
                    <a:cubicBezTo>
                      <a:pt x="145601" y="156103"/>
                      <a:pt x="122357" y="151676"/>
                      <a:pt x="99113" y="149462"/>
                    </a:cubicBezTo>
                    <a:cubicBezTo>
                      <a:pt x="76976" y="146141"/>
                      <a:pt x="57606" y="141160"/>
                      <a:pt x="45430" y="12179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84CC3CE-AE56-473A-A370-9EE5149BD155}"/>
                  </a:ext>
                </a:extLst>
              </p:cNvPr>
              <p:cNvSpPr/>
              <p:nvPr/>
            </p:nvSpPr>
            <p:spPr>
              <a:xfrm>
                <a:off x="1263366" y="4727001"/>
                <a:ext cx="852281" cy="99617"/>
              </a:xfrm>
              <a:custGeom>
                <a:avLst/>
                <a:gdLst>
                  <a:gd name="connsiteX0" fmla="*/ 0 w 852280"/>
                  <a:gd name="connsiteY0" fmla="*/ 99617 h 99617"/>
                  <a:gd name="connsiteX1" fmla="*/ 114560 w 852280"/>
                  <a:gd name="connsiteY1" fmla="*/ 66965 h 99617"/>
                  <a:gd name="connsiteX2" fmla="*/ 489785 w 852280"/>
                  <a:gd name="connsiteY2" fmla="*/ 14389 h 99617"/>
                  <a:gd name="connsiteX3" fmla="*/ 857262 w 852280"/>
                  <a:gd name="connsiteY3" fmla="*/ 0 h 99617"/>
                  <a:gd name="connsiteX4" fmla="*/ 847853 w 852280"/>
                  <a:gd name="connsiteY4" fmla="*/ 3321 h 99617"/>
                  <a:gd name="connsiteX5" fmla="*/ 694553 w 852280"/>
                  <a:gd name="connsiteY5" fmla="*/ 22691 h 99617"/>
                  <a:gd name="connsiteX6" fmla="*/ 250703 w 852280"/>
                  <a:gd name="connsiteY6" fmla="*/ 57003 h 99617"/>
                  <a:gd name="connsiteX7" fmla="*/ 23244 w 852280"/>
                  <a:gd name="connsiteY7" fmla="*/ 99064 h 99617"/>
                  <a:gd name="connsiteX8" fmla="*/ 1660 w 852280"/>
                  <a:gd name="connsiteY8" fmla="*/ 104045 h 99617"/>
                  <a:gd name="connsiteX9" fmla="*/ 0 w 852280"/>
                  <a:gd name="connsiteY9" fmla="*/ 99617 h 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280" h="99617">
                    <a:moveTo>
                      <a:pt x="0" y="99617"/>
                    </a:moveTo>
                    <a:cubicBezTo>
                      <a:pt x="38187" y="88549"/>
                      <a:pt x="76373" y="76927"/>
                      <a:pt x="114560" y="66965"/>
                    </a:cubicBezTo>
                    <a:cubicBezTo>
                      <a:pt x="237421" y="35419"/>
                      <a:pt x="363049" y="21030"/>
                      <a:pt x="489785" y="14389"/>
                    </a:cubicBezTo>
                    <a:cubicBezTo>
                      <a:pt x="612093" y="7748"/>
                      <a:pt x="734400" y="3321"/>
                      <a:pt x="857262" y="0"/>
                    </a:cubicBezTo>
                    <a:cubicBezTo>
                      <a:pt x="853941" y="1107"/>
                      <a:pt x="851174" y="2767"/>
                      <a:pt x="847853" y="3321"/>
                    </a:cubicBezTo>
                    <a:cubicBezTo>
                      <a:pt x="796938" y="9962"/>
                      <a:pt x="746022" y="18817"/>
                      <a:pt x="694553" y="22691"/>
                    </a:cubicBezTo>
                    <a:cubicBezTo>
                      <a:pt x="546788" y="34866"/>
                      <a:pt x="397915" y="42061"/>
                      <a:pt x="250703" y="57003"/>
                    </a:cubicBezTo>
                    <a:cubicBezTo>
                      <a:pt x="174330" y="64751"/>
                      <a:pt x="99064" y="84675"/>
                      <a:pt x="23244" y="99064"/>
                    </a:cubicBezTo>
                    <a:cubicBezTo>
                      <a:pt x="16049" y="100724"/>
                      <a:pt x="8855" y="102384"/>
                      <a:pt x="1660" y="104045"/>
                    </a:cubicBezTo>
                    <a:cubicBezTo>
                      <a:pt x="553" y="102938"/>
                      <a:pt x="0" y="101277"/>
                      <a:pt x="0" y="9961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DF117EE-0BE8-48F3-BB7B-88A563052488}"/>
                  </a:ext>
                </a:extLst>
              </p:cNvPr>
              <p:cNvSpPr/>
              <p:nvPr/>
            </p:nvSpPr>
            <p:spPr>
              <a:xfrm>
                <a:off x="1118942" y="5773535"/>
                <a:ext cx="564498" cy="304386"/>
              </a:xfrm>
              <a:custGeom>
                <a:avLst/>
                <a:gdLst>
                  <a:gd name="connsiteX0" fmla="*/ 13815 w 564497"/>
                  <a:gd name="connsiteY0" fmla="*/ 0 h 304385"/>
                  <a:gd name="connsiteX1" fmla="*/ 16582 w 564497"/>
                  <a:gd name="connsiteY1" fmla="*/ 20477 h 304385"/>
                  <a:gd name="connsiteX2" fmla="*/ 74692 w 564497"/>
                  <a:gd name="connsiteY2" fmla="*/ 150533 h 304385"/>
                  <a:gd name="connsiteX3" fmla="*/ 251789 w 564497"/>
                  <a:gd name="connsiteY3" fmla="*/ 233547 h 304385"/>
                  <a:gd name="connsiteX4" fmla="*/ 555622 w 564497"/>
                  <a:gd name="connsiteY4" fmla="*/ 297745 h 304385"/>
                  <a:gd name="connsiteX5" fmla="*/ 565030 w 564497"/>
                  <a:gd name="connsiteY5" fmla="*/ 300512 h 304385"/>
                  <a:gd name="connsiteX6" fmla="*/ 565030 w 564497"/>
                  <a:gd name="connsiteY6" fmla="*/ 304939 h 304385"/>
                  <a:gd name="connsiteX7" fmla="*/ 529057 w 564497"/>
                  <a:gd name="connsiteY7" fmla="*/ 304939 h 304385"/>
                  <a:gd name="connsiteX8" fmla="*/ 490871 w 564497"/>
                  <a:gd name="connsiteY8" fmla="*/ 303279 h 304385"/>
                  <a:gd name="connsiteX9" fmla="*/ 149405 w 564497"/>
                  <a:gd name="connsiteY9" fmla="*/ 213623 h 304385"/>
                  <a:gd name="connsiteX10" fmla="*/ 32078 w 564497"/>
                  <a:gd name="connsiteY10" fmla="*/ 131163 h 304385"/>
                  <a:gd name="connsiteX11" fmla="*/ 13815 w 564497"/>
                  <a:gd name="connsiteY11" fmla="*/ 0 h 30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497" h="304385">
                    <a:moveTo>
                      <a:pt x="13815" y="0"/>
                    </a:moveTo>
                    <a:cubicBezTo>
                      <a:pt x="14922" y="6641"/>
                      <a:pt x="17689" y="13836"/>
                      <a:pt x="16582" y="20477"/>
                    </a:cubicBezTo>
                    <a:cubicBezTo>
                      <a:pt x="6620" y="76927"/>
                      <a:pt x="30971" y="118434"/>
                      <a:pt x="74692" y="150533"/>
                    </a:cubicBezTo>
                    <a:cubicBezTo>
                      <a:pt x="127821" y="190380"/>
                      <a:pt x="189805" y="212517"/>
                      <a:pt x="251789" y="233547"/>
                    </a:cubicBezTo>
                    <a:cubicBezTo>
                      <a:pt x="350853" y="267306"/>
                      <a:pt x="452131" y="286123"/>
                      <a:pt x="555622" y="297745"/>
                    </a:cubicBezTo>
                    <a:cubicBezTo>
                      <a:pt x="558942" y="298298"/>
                      <a:pt x="561710" y="299405"/>
                      <a:pt x="565030" y="300512"/>
                    </a:cubicBezTo>
                    <a:cubicBezTo>
                      <a:pt x="565030" y="302172"/>
                      <a:pt x="565030" y="303279"/>
                      <a:pt x="565030" y="304939"/>
                    </a:cubicBezTo>
                    <a:cubicBezTo>
                      <a:pt x="552855" y="304939"/>
                      <a:pt x="540679" y="304939"/>
                      <a:pt x="529057" y="304939"/>
                    </a:cubicBezTo>
                    <a:cubicBezTo>
                      <a:pt x="516328" y="304386"/>
                      <a:pt x="503600" y="304386"/>
                      <a:pt x="490871" y="303279"/>
                    </a:cubicBezTo>
                    <a:cubicBezTo>
                      <a:pt x="372437" y="291104"/>
                      <a:pt x="257877" y="263986"/>
                      <a:pt x="149405" y="213623"/>
                    </a:cubicBezTo>
                    <a:cubicBezTo>
                      <a:pt x="105684" y="193147"/>
                      <a:pt x="65837" y="166582"/>
                      <a:pt x="32078" y="131163"/>
                    </a:cubicBezTo>
                    <a:cubicBezTo>
                      <a:pt x="-3341" y="95190"/>
                      <a:pt x="-9429" y="32652"/>
                      <a:pt x="13815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74EDB39-27D6-4429-AE72-601BDA3E9D96}"/>
                  </a:ext>
                </a:extLst>
              </p:cNvPr>
              <p:cNvSpPr/>
              <p:nvPr/>
            </p:nvSpPr>
            <p:spPr>
              <a:xfrm>
                <a:off x="1516836" y="6284904"/>
                <a:ext cx="121754" cy="33206"/>
              </a:xfrm>
              <a:custGeom>
                <a:avLst/>
                <a:gdLst>
                  <a:gd name="connsiteX0" fmla="*/ 0 w 121754"/>
                  <a:gd name="connsiteY0" fmla="*/ 0 h 33205"/>
                  <a:gd name="connsiteX1" fmla="*/ 52576 w 121754"/>
                  <a:gd name="connsiteY1" fmla="*/ 27118 h 33205"/>
                  <a:gd name="connsiteX2" fmla="*/ 122308 w 121754"/>
                  <a:gd name="connsiteY2" fmla="*/ 37080 h 33205"/>
                  <a:gd name="connsiteX3" fmla="*/ 36526 w 121754"/>
                  <a:gd name="connsiteY3" fmla="*/ 30992 h 33205"/>
                  <a:gd name="connsiteX4" fmla="*/ 0 w 121754"/>
                  <a:gd name="connsiteY4" fmla="*/ 0 h 3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4" h="33205">
                    <a:moveTo>
                      <a:pt x="0" y="0"/>
                    </a:moveTo>
                    <a:cubicBezTo>
                      <a:pt x="12176" y="19370"/>
                      <a:pt x="31546" y="24904"/>
                      <a:pt x="52576" y="27118"/>
                    </a:cubicBezTo>
                    <a:cubicBezTo>
                      <a:pt x="75820" y="29332"/>
                      <a:pt x="99064" y="33759"/>
                      <a:pt x="122308" y="37080"/>
                    </a:cubicBezTo>
                    <a:cubicBezTo>
                      <a:pt x="93530" y="34866"/>
                      <a:pt x="64751" y="33206"/>
                      <a:pt x="36526" y="30992"/>
                    </a:cubicBezTo>
                    <a:cubicBezTo>
                      <a:pt x="17156" y="29332"/>
                      <a:pt x="5534" y="18263"/>
                      <a:pt x="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9CBC051-1D25-47B7-BC15-C1E8A42C2F4C}"/>
                </a:ext>
              </a:extLst>
            </p:cNvPr>
            <p:cNvGrpSpPr/>
            <p:nvPr/>
          </p:nvGrpSpPr>
          <p:grpSpPr>
            <a:xfrm>
              <a:off x="3098717" y="3941129"/>
              <a:ext cx="3633081" cy="2543472"/>
              <a:chOff x="3283356" y="3818387"/>
              <a:chExt cx="3633081" cy="2543472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D33D4C7-A036-482D-8D0A-C79F8FAAFA2D}"/>
                  </a:ext>
                </a:extLst>
              </p:cNvPr>
              <p:cNvSpPr/>
              <p:nvPr/>
            </p:nvSpPr>
            <p:spPr>
              <a:xfrm flipH="1">
                <a:off x="3283356" y="3818387"/>
                <a:ext cx="3633081" cy="2543472"/>
              </a:xfrm>
              <a:custGeom>
                <a:avLst/>
                <a:gdLst>
                  <a:gd name="connsiteX0" fmla="*/ 3442794 w 3633081"/>
                  <a:gd name="connsiteY0" fmla="*/ 0 h 2543472"/>
                  <a:gd name="connsiteX1" fmla="*/ 2900788 w 3633081"/>
                  <a:gd name="connsiteY1" fmla="*/ 67263 h 2543472"/>
                  <a:gd name="connsiteX2" fmla="*/ 1570483 w 3633081"/>
                  <a:gd name="connsiteY2" fmla="*/ 423428 h 2543472"/>
                  <a:gd name="connsiteX3" fmla="*/ 918430 w 3633081"/>
                  <a:gd name="connsiteY3" fmla="*/ 647055 h 2543472"/>
                  <a:gd name="connsiteX4" fmla="*/ 370202 w 3633081"/>
                  <a:gd name="connsiteY4" fmla="*/ 913466 h 2543472"/>
                  <a:gd name="connsiteX5" fmla="*/ 51307 w 3633081"/>
                  <a:gd name="connsiteY5" fmla="*/ 1308235 h 2543472"/>
                  <a:gd name="connsiteX6" fmla="*/ 14796 w 3633081"/>
                  <a:gd name="connsiteY6" fmla="*/ 1756060 h 2543472"/>
                  <a:gd name="connsiteX7" fmla="*/ 298894 w 3633081"/>
                  <a:gd name="connsiteY7" fmla="*/ 2252372 h 2543472"/>
                  <a:gd name="connsiteX8" fmla="*/ 810611 w 3633081"/>
                  <a:gd name="connsiteY8" fmla="*/ 2450327 h 2543472"/>
                  <a:gd name="connsiteX9" fmla="*/ 1446120 w 3633081"/>
                  <a:gd name="connsiteY9" fmla="*/ 2542745 h 2543472"/>
                  <a:gd name="connsiteX10" fmla="*/ 1603571 w 3633081"/>
                  <a:gd name="connsiteY10" fmla="*/ 2527912 h 2543472"/>
                  <a:gd name="connsiteX11" fmla="*/ 2348612 w 3633081"/>
                  <a:gd name="connsiteY11" fmla="*/ 2279185 h 2543472"/>
                  <a:gd name="connsiteX12" fmla="*/ 3122176 w 3633081"/>
                  <a:gd name="connsiteY12" fmla="*/ 1989384 h 2543472"/>
                  <a:gd name="connsiteX13" fmla="*/ 3255524 w 3633081"/>
                  <a:gd name="connsiteY13" fmla="*/ 1931053 h 2543472"/>
                  <a:gd name="connsiteX14" fmla="*/ 3279818 w 3633081"/>
                  <a:gd name="connsiteY14" fmla="*/ 1920958 h 2543472"/>
                  <a:gd name="connsiteX15" fmla="*/ 3409179 w 3633081"/>
                  <a:gd name="connsiteY15" fmla="*/ 1813660 h 2543472"/>
                  <a:gd name="connsiteX16" fmla="*/ 3360433 w 3633081"/>
                  <a:gd name="connsiteY16" fmla="*/ 1832040 h 2543472"/>
                  <a:gd name="connsiteX17" fmla="*/ 3227085 w 3633081"/>
                  <a:gd name="connsiteY17" fmla="*/ 1884972 h 2543472"/>
                  <a:gd name="connsiteX18" fmla="*/ 2453521 w 3633081"/>
                  <a:gd name="connsiteY18" fmla="*/ 2147951 h 2543472"/>
                  <a:gd name="connsiteX19" fmla="*/ 1708480 w 3633081"/>
                  <a:gd name="connsiteY19" fmla="*/ 2373657 h 2543472"/>
                  <a:gd name="connsiteX20" fmla="*/ 1551029 w 3633081"/>
                  <a:gd name="connsiteY20" fmla="*/ 2387118 h 2543472"/>
                  <a:gd name="connsiteX21" fmla="*/ 915520 w 3633081"/>
                  <a:gd name="connsiteY21" fmla="*/ 2303253 h 2543472"/>
                  <a:gd name="connsiteX22" fmla="*/ 403803 w 3633081"/>
                  <a:gd name="connsiteY22" fmla="*/ 2123620 h 2543472"/>
                  <a:gd name="connsiteX23" fmla="*/ 119705 w 3633081"/>
                  <a:gd name="connsiteY23" fmla="*/ 1673243 h 2543472"/>
                  <a:gd name="connsiteX24" fmla="*/ 156216 w 3633081"/>
                  <a:gd name="connsiteY24" fmla="*/ 1266867 h 2543472"/>
                  <a:gd name="connsiteX25" fmla="*/ 475111 w 3633081"/>
                  <a:gd name="connsiteY25" fmla="*/ 908635 h 2543472"/>
                  <a:gd name="connsiteX26" fmla="*/ 1023339 w 3633081"/>
                  <a:gd name="connsiteY26" fmla="*/ 666882 h 2543472"/>
                  <a:gd name="connsiteX27" fmla="*/ 1675392 w 3633081"/>
                  <a:gd name="connsiteY27" fmla="*/ 463952 h 2543472"/>
                  <a:gd name="connsiteX28" fmla="*/ 2694706 w 3633081"/>
                  <a:gd name="connsiteY28" fmla="*/ 208073 h 2543472"/>
                  <a:gd name="connsiteX29" fmla="*/ 3633081 w 3633081"/>
                  <a:gd name="connsiteY29" fmla="*/ 57019 h 254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3081" h="2543472">
                    <a:moveTo>
                      <a:pt x="3442794" y="0"/>
                    </a:moveTo>
                    <a:cubicBezTo>
                      <a:pt x="3232789" y="8007"/>
                      <a:pt x="3212840" y="-3308"/>
                      <a:pt x="2900788" y="67263"/>
                    </a:cubicBezTo>
                    <a:cubicBezTo>
                      <a:pt x="2588736" y="137834"/>
                      <a:pt x="1900876" y="326796"/>
                      <a:pt x="1570483" y="423428"/>
                    </a:cubicBezTo>
                    <a:cubicBezTo>
                      <a:pt x="1240090" y="520060"/>
                      <a:pt x="1134069" y="568329"/>
                      <a:pt x="918430" y="647055"/>
                    </a:cubicBezTo>
                    <a:cubicBezTo>
                      <a:pt x="727890" y="716652"/>
                      <a:pt x="528224" y="782258"/>
                      <a:pt x="370202" y="913466"/>
                    </a:cubicBezTo>
                    <a:cubicBezTo>
                      <a:pt x="248121" y="1015011"/>
                      <a:pt x="123188" y="1163906"/>
                      <a:pt x="51307" y="1308235"/>
                    </a:cubicBezTo>
                    <a:cubicBezTo>
                      <a:pt x="-15439" y="1442867"/>
                      <a:pt x="-4599" y="1611728"/>
                      <a:pt x="14796" y="1756060"/>
                    </a:cubicBezTo>
                    <a:cubicBezTo>
                      <a:pt x="39898" y="1946597"/>
                      <a:pt x="102651" y="2174787"/>
                      <a:pt x="298894" y="2252372"/>
                    </a:cubicBezTo>
                    <a:cubicBezTo>
                      <a:pt x="469466" y="2319690"/>
                      <a:pt x="634334" y="2398985"/>
                      <a:pt x="810611" y="2450327"/>
                    </a:cubicBezTo>
                    <a:cubicBezTo>
                      <a:pt x="1016551" y="2510228"/>
                      <a:pt x="1231620" y="2542175"/>
                      <a:pt x="1446120" y="2542745"/>
                    </a:cubicBezTo>
                    <a:cubicBezTo>
                      <a:pt x="1502026" y="2542745"/>
                      <a:pt x="1551086" y="2548449"/>
                      <a:pt x="1603571" y="2527912"/>
                    </a:cubicBezTo>
                    <a:cubicBezTo>
                      <a:pt x="1847163" y="2431501"/>
                      <a:pt x="2101595" y="2367038"/>
                      <a:pt x="2348612" y="2279185"/>
                    </a:cubicBezTo>
                    <a:cubicBezTo>
                      <a:pt x="2608178" y="2186768"/>
                      <a:pt x="2866032" y="2090929"/>
                      <a:pt x="3122176" y="1989384"/>
                    </a:cubicBezTo>
                    <a:cubicBezTo>
                      <a:pt x="3167814" y="1971129"/>
                      <a:pt x="3211597" y="1950877"/>
                      <a:pt x="3255524" y="1931053"/>
                    </a:cubicBezTo>
                    <a:lnTo>
                      <a:pt x="3279818" y="1920958"/>
                    </a:lnTo>
                    <a:lnTo>
                      <a:pt x="3409179" y="1813660"/>
                    </a:lnTo>
                    <a:lnTo>
                      <a:pt x="3360433" y="1832040"/>
                    </a:lnTo>
                    <a:cubicBezTo>
                      <a:pt x="3316506" y="1850029"/>
                      <a:pt x="3272723" y="1868407"/>
                      <a:pt x="3227085" y="1884972"/>
                    </a:cubicBezTo>
                    <a:cubicBezTo>
                      <a:pt x="2970941" y="1977119"/>
                      <a:pt x="2713087" y="2064088"/>
                      <a:pt x="2453521" y="2147951"/>
                    </a:cubicBezTo>
                    <a:cubicBezTo>
                      <a:pt x="2206504" y="2227673"/>
                      <a:pt x="1952072" y="2286170"/>
                      <a:pt x="1708480" y="2373657"/>
                    </a:cubicBezTo>
                    <a:cubicBezTo>
                      <a:pt x="1655995" y="2392293"/>
                      <a:pt x="1606935" y="2387118"/>
                      <a:pt x="1551029" y="2387118"/>
                    </a:cubicBezTo>
                    <a:cubicBezTo>
                      <a:pt x="1336529" y="2386600"/>
                      <a:pt x="1121460" y="2357609"/>
                      <a:pt x="915520" y="2303253"/>
                    </a:cubicBezTo>
                    <a:cubicBezTo>
                      <a:pt x="739243" y="2256663"/>
                      <a:pt x="574375" y="2184707"/>
                      <a:pt x="403803" y="2123620"/>
                    </a:cubicBezTo>
                    <a:cubicBezTo>
                      <a:pt x="207560" y="2053216"/>
                      <a:pt x="144807" y="1846146"/>
                      <a:pt x="119705" y="1673243"/>
                    </a:cubicBezTo>
                    <a:cubicBezTo>
                      <a:pt x="100310" y="1542270"/>
                      <a:pt x="89471" y="1389038"/>
                      <a:pt x="156216" y="1266867"/>
                    </a:cubicBezTo>
                    <a:cubicBezTo>
                      <a:pt x="228097" y="1135896"/>
                      <a:pt x="353030" y="1000782"/>
                      <a:pt x="475111" y="908635"/>
                    </a:cubicBezTo>
                    <a:cubicBezTo>
                      <a:pt x="633133" y="789571"/>
                      <a:pt x="832799" y="730038"/>
                      <a:pt x="1023339" y="666882"/>
                    </a:cubicBezTo>
                    <a:cubicBezTo>
                      <a:pt x="1238978" y="595442"/>
                      <a:pt x="1396831" y="540420"/>
                      <a:pt x="1675392" y="463952"/>
                    </a:cubicBezTo>
                    <a:cubicBezTo>
                      <a:pt x="1953953" y="387484"/>
                      <a:pt x="2368425" y="275895"/>
                      <a:pt x="2694706" y="208073"/>
                    </a:cubicBezTo>
                    <a:cubicBezTo>
                      <a:pt x="3020987" y="140251"/>
                      <a:pt x="3316434" y="40409"/>
                      <a:pt x="3633081" y="57019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598BA79-E28B-40D2-8F06-CD50CB6E13D0}"/>
                  </a:ext>
                </a:extLst>
              </p:cNvPr>
              <p:cNvSpPr/>
              <p:nvPr/>
            </p:nvSpPr>
            <p:spPr>
              <a:xfrm flipH="1">
                <a:off x="4946539" y="4595639"/>
                <a:ext cx="1905389" cy="1705722"/>
              </a:xfrm>
              <a:custGeom>
                <a:avLst/>
                <a:gdLst>
                  <a:gd name="connsiteX0" fmla="*/ 1172959 w 1171605"/>
                  <a:gd name="connsiteY0" fmla="*/ 570993 h 1048832"/>
                  <a:gd name="connsiteX1" fmla="*/ 1121395 w 1171605"/>
                  <a:gd name="connsiteY1" fmla="*/ 313871 h 1048832"/>
                  <a:gd name="connsiteX2" fmla="*/ 900403 w 1171605"/>
                  <a:gd name="connsiteY2" fmla="*/ 98842 h 1048832"/>
                  <a:gd name="connsiteX3" fmla="*/ 601188 w 1171605"/>
                  <a:gd name="connsiteY3" fmla="*/ 1326 h 1048832"/>
                  <a:gd name="connsiteX4" fmla="*/ 319511 w 1171605"/>
                  <a:gd name="connsiteY4" fmla="*/ 54293 h 1048832"/>
                  <a:gd name="connsiteX5" fmla="*/ 120619 w 1171605"/>
                  <a:gd name="connsiteY5" fmla="*/ 204778 h 1048832"/>
                  <a:gd name="connsiteX6" fmla="*/ 45552 w 1171605"/>
                  <a:gd name="connsiteY6" fmla="*/ 302646 h 1048832"/>
                  <a:gd name="connsiteX7" fmla="*/ 7317 w 1171605"/>
                  <a:gd name="connsiteY7" fmla="*/ 421209 h 1048832"/>
                  <a:gd name="connsiteX8" fmla="*/ 22751 w 1171605"/>
                  <a:gd name="connsiteY8" fmla="*/ 652374 h 1048832"/>
                  <a:gd name="connsiteX9" fmla="*/ 67651 w 1171605"/>
                  <a:gd name="connsiteY9" fmla="*/ 768482 h 1048832"/>
                  <a:gd name="connsiteX10" fmla="*/ 135351 w 1171605"/>
                  <a:gd name="connsiteY10" fmla="*/ 869857 h 1048832"/>
                  <a:gd name="connsiteX11" fmla="*/ 180251 w 1171605"/>
                  <a:gd name="connsiteY11" fmla="*/ 891606 h 1048832"/>
                  <a:gd name="connsiteX12" fmla="*/ 246900 w 1171605"/>
                  <a:gd name="connsiteY12" fmla="*/ 916160 h 1048832"/>
                  <a:gd name="connsiteX13" fmla="*/ 386510 w 1171605"/>
                  <a:gd name="connsiteY13" fmla="*/ 958955 h 1048832"/>
                  <a:gd name="connsiteX14" fmla="*/ 620130 w 1171605"/>
                  <a:gd name="connsiteY14" fmla="*/ 1010520 h 1048832"/>
                  <a:gd name="connsiteX15" fmla="*/ 789907 w 1171605"/>
                  <a:gd name="connsiteY15" fmla="*/ 1044546 h 1048832"/>
                  <a:gd name="connsiteX16" fmla="*/ 1021071 w 1171605"/>
                  <a:gd name="connsiteY16" fmla="*/ 980704 h 1048832"/>
                  <a:gd name="connsiteX17" fmla="*/ 1114028 w 1171605"/>
                  <a:gd name="connsiteY17" fmla="*/ 869506 h 1048832"/>
                  <a:gd name="connsiteX18" fmla="*/ 1172959 w 1171605"/>
                  <a:gd name="connsiteY18" fmla="*/ 570993 h 104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1605" h="1048832">
                    <a:moveTo>
                      <a:pt x="1172959" y="570993"/>
                    </a:moveTo>
                    <a:cubicBezTo>
                      <a:pt x="1168750" y="486104"/>
                      <a:pt x="1160331" y="389288"/>
                      <a:pt x="1121395" y="313871"/>
                    </a:cubicBezTo>
                    <a:cubicBezTo>
                      <a:pt x="1072987" y="220212"/>
                      <a:pt x="991957" y="149004"/>
                      <a:pt x="900403" y="98842"/>
                    </a:cubicBezTo>
                    <a:cubicBezTo>
                      <a:pt x="812708" y="50786"/>
                      <a:pt x="702212" y="7990"/>
                      <a:pt x="601188" y="1326"/>
                    </a:cubicBezTo>
                    <a:cubicBezTo>
                      <a:pt x="506477" y="-5339"/>
                      <a:pt x="405452" y="13252"/>
                      <a:pt x="319511" y="54293"/>
                    </a:cubicBezTo>
                    <a:cubicBezTo>
                      <a:pt x="244093" y="90424"/>
                      <a:pt x="176744" y="142690"/>
                      <a:pt x="120619" y="204778"/>
                    </a:cubicBezTo>
                    <a:cubicBezTo>
                      <a:pt x="93959" y="234594"/>
                      <a:pt x="66248" y="267217"/>
                      <a:pt x="45552" y="302646"/>
                    </a:cubicBezTo>
                    <a:cubicBezTo>
                      <a:pt x="22751" y="341582"/>
                      <a:pt x="16788" y="378414"/>
                      <a:pt x="7317" y="421209"/>
                    </a:cubicBezTo>
                    <a:cubicBezTo>
                      <a:pt x="-8819" y="492769"/>
                      <a:pt x="4160" y="582568"/>
                      <a:pt x="22751" y="652374"/>
                    </a:cubicBezTo>
                    <a:cubicBezTo>
                      <a:pt x="33625" y="692363"/>
                      <a:pt x="48709" y="731299"/>
                      <a:pt x="67651" y="768482"/>
                    </a:cubicBezTo>
                    <a:cubicBezTo>
                      <a:pt x="86593" y="804963"/>
                      <a:pt x="115708" y="834779"/>
                      <a:pt x="135351" y="869857"/>
                    </a:cubicBezTo>
                    <a:cubicBezTo>
                      <a:pt x="141315" y="880381"/>
                      <a:pt x="169728" y="887396"/>
                      <a:pt x="180251" y="891606"/>
                    </a:cubicBezTo>
                    <a:cubicBezTo>
                      <a:pt x="202351" y="900375"/>
                      <a:pt x="224450" y="908443"/>
                      <a:pt x="246900" y="916160"/>
                    </a:cubicBezTo>
                    <a:cubicBezTo>
                      <a:pt x="292852" y="932296"/>
                      <a:pt x="339506" y="946327"/>
                      <a:pt x="386510" y="958955"/>
                    </a:cubicBezTo>
                    <a:cubicBezTo>
                      <a:pt x="463682" y="979301"/>
                      <a:pt x="541906" y="995086"/>
                      <a:pt x="620130" y="1010520"/>
                    </a:cubicBezTo>
                    <a:cubicBezTo>
                      <a:pt x="676605" y="1021745"/>
                      <a:pt x="733081" y="1032970"/>
                      <a:pt x="789907" y="1044546"/>
                    </a:cubicBezTo>
                    <a:cubicBezTo>
                      <a:pt x="877602" y="1062085"/>
                      <a:pt x="954774" y="1041740"/>
                      <a:pt x="1021071" y="980704"/>
                    </a:cubicBezTo>
                    <a:cubicBezTo>
                      <a:pt x="1056851" y="947730"/>
                      <a:pt x="1089473" y="911249"/>
                      <a:pt x="1114028" y="869506"/>
                    </a:cubicBezTo>
                    <a:cubicBezTo>
                      <a:pt x="1163488" y="782864"/>
                      <a:pt x="1177870" y="671316"/>
                      <a:pt x="1172959" y="570993"/>
                    </a:cubicBezTo>
                    <a:close/>
                  </a:path>
                </a:pathLst>
              </a:custGeom>
              <a:solidFill>
                <a:srgbClr val="CE8D3E">
                  <a:lumMod val="60000"/>
                  <a:lumOff val="40000"/>
                </a:srgbClr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9E7C2B0-157D-44A2-B5D9-A0ACDB6D7BC3}"/>
                  </a:ext>
                </a:extLst>
              </p:cNvPr>
              <p:cNvSpPr/>
              <p:nvPr/>
            </p:nvSpPr>
            <p:spPr>
              <a:xfrm flipH="1">
                <a:off x="5040210" y="4745549"/>
                <a:ext cx="1705722" cy="1528875"/>
              </a:xfrm>
              <a:custGeom>
                <a:avLst/>
                <a:gdLst>
                  <a:gd name="connsiteX0" fmla="*/ 585122 w 1048832"/>
                  <a:gd name="connsiteY0" fmla="*/ 924655 h 940090"/>
                  <a:gd name="connsiteX1" fmla="*/ 564075 w 1048832"/>
                  <a:gd name="connsiteY1" fmla="*/ 917990 h 940090"/>
                  <a:gd name="connsiteX2" fmla="*/ 670361 w 1048832"/>
                  <a:gd name="connsiteY2" fmla="*/ 855551 h 940090"/>
                  <a:gd name="connsiteX3" fmla="*/ 827160 w 1048832"/>
                  <a:gd name="connsiteY3" fmla="*/ 762945 h 940090"/>
                  <a:gd name="connsiteX4" fmla="*/ 908892 w 1048832"/>
                  <a:gd name="connsiteY4" fmla="*/ 621230 h 940090"/>
                  <a:gd name="connsiteX5" fmla="*/ 915907 w 1048832"/>
                  <a:gd name="connsiteY5" fmla="*/ 450400 h 940090"/>
                  <a:gd name="connsiteX6" fmla="*/ 815584 w 1048832"/>
                  <a:gd name="connsiteY6" fmla="*/ 283779 h 940090"/>
                  <a:gd name="connsiteX7" fmla="*/ 737711 w 1048832"/>
                  <a:gd name="connsiteY7" fmla="*/ 225900 h 940090"/>
                  <a:gd name="connsiteX8" fmla="*/ 650016 w 1048832"/>
                  <a:gd name="connsiteY8" fmla="*/ 180650 h 940090"/>
                  <a:gd name="connsiteX9" fmla="*/ 433935 w 1048832"/>
                  <a:gd name="connsiteY9" fmla="*/ 157498 h 940090"/>
                  <a:gd name="connsiteX10" fmla="*/ 308356 w 1048832"/>
                  <a:gd name="connsiteY10" fmla="*/ 192576 h 940090"/>
                  <a:gd name="connsiteX11" fmla="*/ 197510 w 1048832"/>
                  <a:gd name="connsiteY11" fmla="*/ 259575 h 940090"/>
                  <a:gd name="connsiteX12" fmla="*/ 139280 w 1048832"/>
                  <a:gd name="connsiteY12" fmla="*/ 354637 h 940090"/>
                  <a:gd name="connsiteX13" fmla="*/ 155065 w 1048832"/>
                  <a:gd name="connsiteY13" fmla="*/ 546864 h 940090"/>
                  <a:gd name="connsiteX14" fmla="*/ 212944 w 1048832"/>
                  <a:gd name="connsiteY14" fmla="*/ 633858 h 940090"/>
                  <a:gd name="connsiteX15" fmla="*/ 360622 w 1048832"/>
                  <a:gd name="connsiteY15" fmla="*/ 705417 h 940090"/>
                  <a:gd name="connsiteX16" fmla="*/ 364130 w 1048832"/>
                  <a:gd name="connsiteY16" fmla="*/ 582644 h 940090"/>
                  <a:gd name="connsiteX17" fmla="*/ 325544 w 1048832"/>
                  <a:gd name="connsiteY17" fmla="*/ 410762 h 940090"/>
                  <a:gd name="connsiteX18" fmla="*/ 429024 w 1048832"/>
                  <a:gd name="connsiteY18" fmla="*/ 330082 h 940090"/>
                  <a:gd name="connsiteX19" fmla="*/ 769281 w 1048832"/>
                  <a:gd name="connsiteY19" fmla="*/ 471797 h 940090"/>
                  <a:gd name="connsiteX20" fmla="*/ 749988 w 1048832"/>
                  <a:gd name="connsiteY20" fmla="*/ 638769 h 940090"/>
                  <a:gd name="connsiteX21" fmla="*/ 634231 w 1048832"/>
                  <a:gd name="connsiteY21" fmla="*/ 751018 h 940090"/>
                  <a:gd name="connsiteX22" fmla="*/ 390088 w 1048832"/>
                  <a:gd name="connsiteY22" fmla="*/ 828892 h 940090"/>
                  <a:gd name="connsiteX23" fmla="*/ 152259 w 1048832"/>
                  <a:gd name="connsiteY23" fmla="*/ 765400 h 940090"/>
                  <a:gd name="connsiteX24" fmla="*/ 9491 w 1048832"/>
                  <a:gd name="connsiteY24" fmla="*/ 556686 h 940090"/>
                  <a:gd name="connsiteX25" fmla="*/ 20 w 1048832"/>
                  <a:gd name="connsiteY25" fmla="*/ 421987 h 940090"/>
                  <a:gd name="connsiteX26" fmla="*/ 57899 w 1048832"/>
                  <a:gd name="connsiteY26" fmla="*/ 199241 h 940090"/>
                  <a:gd name="connsiteX27" fmla="*/ 110516 w 1048832"/>
                  <a:gd name="connsiteY27" fmla="*/ 130839 h 940090"/>
                  <a:gd name="connsiteX28" fmla="*/ 184180 w 1048832"/>
                  <a:gd name="connsiteY28" fmla="*/ 72960 h 940090"/>
                  <a:gd name="connsiteX29" fmla="*/ 319932 w 1048832"/>
                  <a:gd name="connsiteY29" fmla="*/ 19642 h 940090"/>
                  <a:gd name="connsiteX30" fmla="*/ 477081 w 1048832"/>
                  <a:gd name="connsiteY30" fmla="*/ 1050 h 940090"/>
                  <a:gd name="connsiteX31" fmla="*/ 580211 w 1048832"/>
                  <a:gd name="connsiteY31" fmla="*/ 15783 h 940090"/>
                  <a:gd name="connsiteX32" fmla="*/ 701580 w 1048832"/>
                  <a:gd name="connsiteY32" fmla="*/ 57175 h 940090"/>
                  <a:gd name="connsiteX33" fmla="*/ 896965 w 1048832"/>
                  <a:gd name="connsiteY33" fmla="*/ 168022 h 940090"/>
                  <a:gd name="connsiteX34" fmla="*/ 992377 w 1048832"/>
                  <a:gd name="connsiteY34" fmla="*/ 266240 h 940090"/>
                  <a:gd name="connsiteX35" fmla="*/ 1041136 w 1048832"/>
                  <a:gd name="connsiteY35" fmla="*/ 399186 h 940090"/>
                  <a:gd name="connsiteX36" fmla="*/ 1047099 w 1048832"/>
                  <a:gd name="connsiteY36" fmla="*/ 537393 h 940090"/>
                  <a:gd name="connsiteX37" fmla="*/ 1000094 w 1048832"/>
                  <a:gd name="connsiteY37" fmla="*/ 717694 h 940090"/>
                  <a:gd name="connsiteX38" fmla="*/ 888897 w 1048832"/>
                  <a:gd name="connsiteY38" fmla="*/ 842221 h 940090"/>
                  <a:gd name="connsiteX39" fmla="*/ 778401 w 1048832"/>
                  <a:gd name="connsiteY39" fmla="*/ 909220 h 940090"/>
                  <a:gd name="connsiteX40" fmla="*/ 674220 w 1048832"/>
                  <a:gd name="connsiteY40" fmla="*/ 940790 h 940090"/>
                  <a:gd name="connsiteX41" fmla="*/ 585122 w 1048832"/>
                  <a:gd name="connsiteY41" fmla="*/ 924655 h 94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48832" h="940090">
                    <a:moveTo>
                      <a:pt x="585122" y="924655"/>
                    </a:moveTo>
                    <a:cubicBezTo>
                      <a:pt x="578106" y="922901"/>
                      <a:pt x="571090" y="920094"/>
                      <a:pt x="564075" y="917990"/>
                    </a:cubicBezTo>
                    <a:cubicBezTo>
                      <a:pt x="599153" y="901152"/>
                      <a:pt x="635985" y="872739"/>
                      <a:pt x="670361" y="855551"/>
                    </a:cubicBezTo>
                    <a:cubicBezTo>
                      <a:pt x="725784" y="827839"/>
                      <a:pt x="781558" y="805389"/>
                      <a:pt x="827160" y="762945"/>
                    </a:cubicBezTo>
                    <a:cubicBezTo>
                      <a:pt x="867850" y="724710"/>
                      <a:pt x="898017" y="676302"/>
                      <a:pt x="908892" y="621230"/>
                    </a:cubicBezTo>
                    <a:cubicBezTo>
                      <a:pt x="919064" y="570367"/>
                      <a:pt x="928535" y="501614"/>
                      <a:pt x="915907" y="450400"/>
                    </a:cubicBezTo>
                    <a:cubicBezTo>
                      <a:pt x="900122" y="386558"/>
                      <a:pt x="862939" y="329030"/>
                      <a:pt x="815584" y="283779"/>
                    </a:cubicBezTo>
                    <a:cubicBezTo>
                      <a:pt x="792082" y="261329"/>
                      <a:pt x="766124" y="242036"/>
                      <a:pt x="737711" y="225900"/>
                    </a:cubicBezTo>
                    <a:cubicBezTo>
                      <a:pt x="709298" y="209765"/>
                      <a:pt x="682288" y="189419"/>
                      <a:pt x="650016" y="180650"/>
                    </a:cubicBezTo>
                    <a:cubicBezTo>
                      <a:pt x="583368" y="162409"/>
                      <a:pt x="502337" y="147677"/>
                      <a:pt x="433935" y="157498"/>
                    </a:cubicBezTo>
                    <a:cubicBezTo>
                      <a:pt x="390789" y="163812"/>
                      <a:pt x="348345" y="175388"/>
                      <a:pt x="308356" y="192576"/>
                    </a:cubicBezTo>
                    <a:cubicBezTo>
                      <a:pt x="271875" y="208011"/>
                      <a:pt x="222766" y="228005"/>
                      <a:pt x="197510" y="259575"/>
                    </a:cubicBezTo>
                    <a:cubicBezTo>
                      <a:pt x="174709" y="287989"/>
                      <a:pt x="154714" y="321664"/>
                      <a:pt x="139280" y="354637"/>
                    </a:cubicBezTo>
                    <a:cubicBezTo>
                      <a:pt x="108762" y="419882"/>
                      <a:pt x="121039" y="486179"/>
                      <a:pt x="155065" y="546864"/>
                    </a:cubicBezTo>
                    <a:cubicBezTo>
                      <a:pt x="172253" y="577382"/>
                      <a:pt x="194352" y="604392"/>
                      <a:pt x="212944" y="633858"/>
                    </a:cubicBezTo>
                    <a:cubicBezTo>
                      <a:pt x="262404" y="712433"/>
                      <a:pt x="323440" y="712082"/>
                      <a:pt x="360622" y="705417"/>
                    </a:cubicBezTo>
                    <a:cubicBezTo>
                      <a:pt x="412888" y="695595"/>
                      <a:pt x="390088" y="615617"/>
                      <a:pt x="364130" y="582644"/>
                    </a:cubicBezTo>
                    <a:cubicBezTo>
                      <a:pt x="324141" y="531781"/>
                      <a:pt x="289063" y="466886"/>
                      <a:pt x="325544" y="410762"/>
                    </a:cubicBezTo>
                    <a:cubicBezTo>
                      <a:pt x="355010" y="365160"/>
                      <a:pt x="376758" y="344815"/>
                      <a:pt x="429024" y="330082"/>
                    </a:cubicBezTo>
                    <a:cubicBezTo>
                      <a:pt x="575300" y="289041"/>
                      <a:pt x="732800" y="308334"/>
                      <a:pt x="769281" y="471797"/>
                    </a:cubicBezTo>
                    <a:cubicBezTo>
                      <a:pt x="780857" y="523011"/>
                      <a:pt x="776647" y="596324"/>
                      <a:pt x="749988" y="638769"/>
                    </a:cubicBezTo>
                    <a:cubicBezTo>
                      <a:pt x="707895" y="686826"/>
                      <a:pt x="691057" y="720851"/>
                      <a:pt x="634231" y="751018"/>
                    </a:cubicBezTo>
                    <a:cubicBezTo>
                      <a:pt x="562321" y="789253"/>
                      <a:pt x="471118" y="832399"/>
                      <a:pt x="390088" y="828892"/>
                    </a:cubicBezTo>
                    <a:cubicBezTo>
                      <a:pt x="308005" y="825384"/>
                      <a:pt x="224870" y="803285"/>
                      <a:pt x="152259" y="765400"/>
                    </a:cubicBezTo>
                    <a:cubicBezTo>
                      <a:pt x="63862" y="719097"/>
                      <a:pt x="35449" y="645784"/>
                      <a:pt x="9491" y="556686"/>
                    </a:cubicBezTo>
                    <a:cubicBezTo>
                      <a:pt x="722" y="526870"/>
                      <a:pt x="20" y="441279"/>
                      <a:pt x="20" y="421987"/>
                    </a:cubicBezTo>
                    <a:cubicBezTo>
                      <a:pt x="-681" y="342009"/>
                      <a:pt x="16858" y="270099"/>
                      <a:pt x="57899" y="199241"/>
                    </a:cubicBezTo>
                    <a:cubicBezTo>
                      <a:pt x="69124" y="179598"/>
                      <a:pt x="93679" y="145923"/>
                      <a:pt x="110516" y="130839"/>
                    </a:cubicBezTo>
                    <a:cubicBezTo>
                      <a:pt x="135421" y="108038"/>
                      <a:pt x="156117" y="91902"/>
                      <a:pt x="184180" y="72960"/>
                    </a:cubicBezTo>
                    <a:cubicBezTo>
                      <a:pt x="226273" y="44547"/>
                      <a:pt x="272576" y="37882"/>
                      <a:pt x="319932" y="19642"/>
                    </a:cubicBezTo>
                    <a:cubicBezTo>
                      <a:pt x="371146" y="-2"/>
                      <a:pt x="422710" y="-1756"/>
                      <a:pt x="477081" y="1050"/>
                    </a:cubicBezTo>
                    <a:cubicBezTo>
                      <a:pt x="511808" y="3155"/>
                      <a:pt x="546536" y="8066"/>
                      <a:pt x="580211" y="15783"/>
                    </a:cubicBezTo>
                    <a:cubicBezTo>
                      <a:pt x="621954" y="25254"/>
                      <a:pt x="662644" y="39285"/>
                      <a:pt x="701580" y="57175"/>
                    </a:cubicBezTo>
                    <a:cubicBezTo>
                      <a:pt x="767527" y="87342"/>
                      <a:pt x="839437" y="124174"/>
                      <a:pt x="896965" y="168022"/>
                    </a:cubicBezTo>
                    <a:cubicBezTo>
                      <a:pt x="933446" y="195733"/>
                      <a:pt x="965718" y="229058"/>
                      <a:pt x="992377" y="266240"/>
                    </a:cubicBezTo>
                    <a:cubicBezTo>
                      <a:pt x="1021843" y="307282"/>
                      <a:pt x="1032717" y="350077"/>
                      <a:pt x="1041136" y="399186"/>
                    </a:cubicBezTo>
                    <a:cubicBezTo>
                      <a:pt x="1048853" y="443384"/>
                      <a:pt x="1052711" y="492844"/>
                      <a:pt x="1047099" y="537393"/>
                    </a:cubicBezTo>
                    <a:cubicBezTo>
                      <a:pt x="1040083" y="595272"/>
                      <a:pt x="1025701" y="665077"/>
                      <a:pt x="1000094" y="717694"/>
                    </a:cubicBezTo>
                    <a:cubicBezTo>
                      <a:pt x="975540" y="768557"/>
                      <a:pt x="933446" y="808897"/>
                      <a:pt x="888897" y="842221"/>
                    </a:cubicBezTo>
                    <a:cubicBezTo>
                      <a:pt x="854170" y="867828"/>
                      <a:pt x="816636" y="889577"/>
                      <a:pt x="778401" y="909220"/>
                    </a:cubicBezTo>
                    <a:cubicBezTo>
                      <a:pt x="746831" y="925356"/>
                      <a:pt x="711402" y="945000"/>
                      <a:pt x="674220" y="940790"/>
                    </a:cubicBezTo>
                    <a:cubicBezTo>
                      <a:pt x="642299" y="936932"/>
                      <a:pt x="623707" y="934126"/>
                      <a:pt x="585122" y="92465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F6586AC-B001-4296-9CC3-5D12F1BB27A2}"/>
                  </a:ext>
                </a:extLst>
              </p:cNvPr>
              <p:cNvSpPr/>
              <p:nvPr/>
            </p:nvSpPr>
            <p:spPr>
              <a:xfrm rot="1066965" flipH="1">
                <a:off x="4922415" y="4462228"/>
                <a:ext cx="1481665" cy="1873111"/>
              </a:xfrm>
              <a:custGeom>
                <a:avLst/>
                <a:gdLst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1878 w 1384170"/>
                  <a:gd name="connsiteY3" fmla="*/ 201323 h 1708600"/>
                  <a:gd name="connsiteX4" fmla="*/ 101407 w 1384170"/>
                  <a:gd name="connsiteY4" fmla="*/ 181854 h 1708600"/>
                  <a:gd name="connsiteX5" fmla="*/ 356980 w 1384170"/>
                  <a:gd name="connsiteY5" fmla="*/ 151618 h 1708600"/>
                  <a:gd name="connsiteX6" fmla="*/ 524701 w 1384170"/>
                  <a:gd name="connsiteY6" fmla="*/ 175578 h 1708600"/>
                  <a:gd name="connsiteX7" fmla="*/ 722084 w 1384170"/>
                  <a:gd name="connsiteY7" fmla="*/ 242894 h 1708600"/>
                  <a:gd name="connsiteX8" fmla="*/ 1039840 w 1384170"/>
                  <a:gd name="connsiteY8" fmla="*/ 423166 h 1708600"/>
                  <a:gd name="connsiteX9" fmla="*/ 1195009 w 1384170"/>
                  <a:gd name="connsiteY9" fmla="*/ 582898 h 1708600"/>
                  <a:gd name="connsiteX10" fmla="*/ 1274306 w 1384170"/>
                  <a:gd name="connsiteY10" fmla="*/ 799109 h 1708600"/>
                  <a:gd name="connsiteX11" fmla="*/ 1284004 w 1384170"/>
                  <a:gd name="connsiteY11" fmla="*/ 1023876 h 1708600"/>
                  <a:gd name="connsiteX12" fmla="*/ 1207559 w 1384170"/>
                  <a:gd name="connsiteY12" fmla="*/ 1317101 h 1708600"/>
                  <a:gd name="connsiteX13" fmla="*/ 1026719 w 1384170"/>
                  <a:gd name="connsiteY13" fmla="*/ 1519620 h 1708600"/>
                  <a:gd name="connsiteX14" fmla="*/ 847018 w 1384170"/>
                  <a:gd name="connsiteY14" fmla="*/ 1628581 h 1708600"/>
                  <a:gd name="connsiteX15" fmla="*/ 677588 w 1384170"/>
                  <a:gd name="connsiteY15" fmla="*/ 1679924 h 1708600"/>
                  <a:gd name="connsiteX16" fmla="*/ 649861 w 1384170"/>
                  <a:gd name="connsiteY16" fmla="*/ 1675992 h 1708600"/>
                  <a:gd name="connsiteX17" fmla="*/ 648760 w 1384170"/>
                  <a:gd name="connsiteY17" fmla="*/ 1676510 h 1708600"/>
                  <a:gd name="connsiteX18" fmla="*/ 759735 w 1384170"/>
                  <a:gd name="connsiteY18" fmla="*/ 1698752 h 1708600"/>
                  <a:gd name="connsiteX19" fmla="*/ 1135678 w 1384170"/>
                  <a:gd name="connsiteY19" fmla="*/ 1594925 h 1708600"/>
                  <a:gd name="connsiteX20" fmla="*/ 1286855 w 1384170"/>
                  <a:gd name="connsiteY20" fmla="*/ 1414083 h 1708600"/>
                  <a:gd name="connsiteX21" fmla="*/ 1382695 w 1384170"/>
                  <a:gd name="connsiteY21" fmla="*/ 928610 h 1708600"/>
                  <a:gd name="connsiteX22" fmla="*/ 1298836 w 1384170"/>
                  <a:gd name="connsiteY22" fmla="*/ 510450 h 1708600"/>
                  <a:gd name="connsiteX23" fmla="*/ 939435 w 1384170"/>
                  <a:gd name="connsiteY23" fmla="*/ 160747 h 1708600"/>
                  <a:gd name="connsiteX24" fmla="*/ 452820 w 1384170"/>
                  <a:gd name="connsiteY24" fmla="*/ 2157 h 1708600"/>
                  <a:gd name="connsiteX25" fmla="*/ 335917 w 1384170"/>
                  <a:gd name="connsiteY25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101407 w 1384170"/>
                  <a:gd name="connsiteY3" fmla="*/ 181854 h 1708600"/>
                  <a:gd name="connsiteX4" fmla="*/ 356980 w 1384170"/>
                  <a:gd name="connsiteY4" fmla="*/ 151618 h 1708600"/>
                  <a:gd name="connsiteX5" fmla="*/ 524701 w 1384170"/>
                  <a:gd name="connsiteY5" fmla="*/ 175578 h 1708600"/>
                  <a:gd name="connsiteX6" fmla="*/ 722084 w 1384170"/>
                  <a:gd name="connsiteY6" fmla="*/ 242894 h 1708600"/>
                  <a:gd name="connsiteX7" fmla="*/ 1039840 w 1384170"/>
                  <a:gd name="connsiteY7" fmla="*/ 423166 h 1708600"/>
                  <a:gd name="connsiteX8" fmla="*/ 1195009 w 1384170"/>
                  <a:gd name="connsiteY8" fmla="*/ 582898 h 1708600"/>
                  <a:gd name="connsiteX9" fmla="*/ 1274306 w 1384170"/>
                  <a:gd name="connsiteY9" fmla="*/ 799109 h 1708600"/>
                  <a:gd name="connsiteX10" fmla="*/ 1284004 w 1384170"/>
                  <a:gd name="connsiteY10" fmla="*/ 1023876 h 1708600"/>
                  <a:gd name="connsiteX11" fmla="*/ 1207559 w 1384170"/>
                  <a:gd name="connsiteY11" fmla="*/ 1317101 h 1708600"/>
                  <a:gd name="connsiteX12" fmla="*/ 1026719 w 1384170"/>
                  <a:gd name="connsiteY12" fmla="*/ 1519620 h 1708600"/>
                  <a:gd name="connsiteX13" fmla="*/ 847018 w 1384170"/>
                  <a:gd name="connsiteY13" fmla="*/ 1628581 h 1708600"/>
                  <a:gd name="connsiteX14" fmla="*/ 677588 w 1384170"/>
                  <a:gd name="connsiteY14" fmla="*/ 1679924 h 1708600"/>
                  <a:gd name="connsiteX15" fmla="*/ 649861 w 1384170"/>
                  <a:gd name="connsiteY15" fmla="*/ 1675992 h 1708600"/>
                  <a:gd name="connsiteX16" fmla="*/ 648760 w 1384170"/>
                  <a:gd name="connsiteY16" fmla="*/ 1676510 h 1708600"/>
                  <a:gd name="connsiteX17" fmla="*/ 759735 w 1384170"/>
                  <a:gd name="connsiteY17" fmla="*/ 1698752 h 1708600"/>
                  <a:gd name="connsiteX18" fmla="*/ 1135678 w 1384170"/>
                  <a:gd name="connsiteY18" fmla="*/ 1594925 h 1708600"/>
                  <a:gd name="connsiteX19" fmla="*/ 1286855 w 1384170"/>
                  <a:gd name="connsiteY19" fmla="*/ 1414083 h 1708600"/>
                  <a:gd name="connsiteX20" fmla="*/ 1382695 w 1384170"/>
                  <a:gd name="connsiteY20" fmla="*/ 928610 h 1708600"/>
                  <a:gd name="connsiteX21" fmla="*/ 1298836 w 1384170"/>
                  <a:gd name="connsiteY21" fmla="*/ 510450 h 1708600"/>
                  <a:gd name="connsiteX22" fmla="*/ 939435 w 1384170"/>
                  <a:gd name="connsiteY22" fmla="*/ 160747 h 1708600"/>
                  <a:gd name="connsiteX23" fmla="*/ 452820 w 1384170"/>
                  <a:gd name="connsiteY23" fmla="*/ 2157 h 1708600"/>
                  <a:gd name="connsiteX24" fmla="*/ 335917 w 1384170"/>
                  <a:gd name="connsiteY24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356980 w 1384170"/>
                  <a:gd name="connsiteY3" fmla="*/ 151618 h 1708600"/>
                  <a:gd name="connsiteX4" fmla="*/ 524701 w 1384170"/>
                  <a:gd name="connsiteY4" fmla="*/ 175578 h 1708600"/>
                  <a:gd name="connsiteX5" fmla="*/ 722084 w 1384170"/>
                  <a:gd name="connsiteY5" fmla="*/ 242894 h 1708600"/>
                  <a:gd name="connsiteX6" fmla="*/ 1039840 w 1384170"/>
                  <a:gd name="connsiteY6" fmla="*/ 423166 h 1708600"/>
                  <a:gd name="connsiteX7" fmla="*/ 1195009 w 1384170"/>
                  <a:gd name="connsiteY7" fmla="*/ 582898 h 1708600"/>
                  <a:gd name="connsiteX8" fmla="*/ 1274306 w 1384170"/>
                  <a:gd name="connsiteY8" fmla="*/ 799109 h 1708600"/>
                  <a:gd name="connsiteX9" fmla="*/ 1284004 w 1384170"/>
                  <a:gd name="connsiteY9" fmla="*/ 1023876 h 1708600"/>
                  <a:gd name="connsiteX10" fmla="*/ 1207559 w 1384170"/>
                  <a:gd name="connsiteY10" fmla="*/ 1317101 h 1708600"/>
                  <a:gd name="connsiteX11" fmla="*/ 1026719 w 1384170"/>
                  <a:gd name="connsiteY11" fmla="*/ 1519620 h 1708600"/>
                  <a:gd name="connsiteX12" fmla="*/ 847018 w 1384170"/>
                  <a:gd name="connsiteY12" fmla="*/ 1628581 h 1708600"/>
                  <a:gd name="connsiteX13" fmla="*/ 677588 w 1384170"/>
                  <a:gd name="connsiteY13" fmla="*/ 1679924 h 1708600"/>
                  <a:gd name="connsiteX14" fmla="*/ 649861 w 1384170"/>
                  <a:gd name="connsiteY14" fmla="*/ 1675992 h 1708600"/>
                  <a:gd name="connsiteX15" fmla="*/ 648760 w 1384170"/>
                  <a:gd name="connsiteY15" fmla="*/ 1676510 h 1708600"/>
                  <a:gd name="connsiteX16" fmla="*/ 759735 w 1384170"/>
                  <a:gd name="connsiteY16" fmla="*/ 1698752 h 1708600"/>
                  <a:gd name="connsiteX17" fmla="*/ 1135678 w 1384170"/>
                  <a:gd name="connsiteY17" fmla="*/ 1594925 h 1708600"/>
                  <a:gd name="connsiteX18" fmla="*/ 1286855 w 1384170"/>
                  <a:gd name="connsiteY18" fmla="*/ 1414083 h 1708600"/>
                  <a:gd name="connsiteX19" fmla="*/ 1382695 w 1384170"/>
                  <a:gd name="connsiteY19" fmla="*/ 928610 h 1708600"/>
                  <a:gd name="connsiteX20" fmla="*/ 1298836 w 1384170"/>
                  <a:gd name="connsiteY20" fmla="*/ 510450 h 1708600"/>
                  <a:gd name="connsiteX21" fmla="*/ 939435 w 1384170"/>
                  <a:gd name="connsiteY21" fmla="*/ 160747 h 1708600"/>
                  <a:gd name="connsiteX22" fmla="*/ 452820 w 1384170"/>
                  <a:gd name="connsiteY22" fmla="*/ 2157 h 1708600"/>
                  <a:gd name="connsiteX23" fmla="*/ 335917 w 1384170"/>
                  <a:gd name="connsiteY23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524701 w 1384170"/>
                  <a:gd name="connsiteY3" fmla="*/ 175578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039840 w 1384170"/>
                  <a:gd name="connsiteY4" fmla="*/ 423166 h 1708600"/>
                  <a:gd name="connsiteX5" fmla="*/ 1195009 w 1384170"/>
                  <a:gd name="connsiteY5" fmla="*/ 582898 h 1708600"/>
                  <a:gd name="connsiteX6" fmla="*/ 1274306 w 1384170"/>
                  <a:gd name="connsiteY6" fmla="*/ 799109 h 1708600"/>
                  <a:gd name="connsiteX7" fmla="*/ 1284004 w 1384170"/>
                  <a:gd name="connsiteY7" fmla="*/ 1023876 h 1708600"/>
                  <a:gd name="connsiteX8" fmla="*/ 1207559 w 1384170"/>
                  <a:gd name="connsiteY8" fmla="*/ 1317101 h 1708600"/>
                  <a:gd name="connsiteX9" fmla="*/ 1026719 w 1384170"/>
                  <a:gd name="connsiteY9" fmla="*/ 1519620 h 1708600"/>
                  <a:gd name="connsiteX10" fmla="*/ 847018 w 1384170"/>
                  <a:gd name="connsiteY10" fmla="*/ 1628581 h 1708600"/>
                  <a:gd name="connsiteX11" fmla="*/ 677588 w 1384170"/>
                  <a:gd name="connsiteY11" fmla="*/ 1679924 h 1708600"/>
                  <a:gd name="connsiteX12" fmla="*/ 649861 w 1384170"/>
                  <a:gd name="connsiteY12" fmla="*/ 1675992 h 1708600"/>
                  <a:gd name="connsiteX13" fmla="*/ 648760 w 1384170"/>
                  <a:gd name="connsiteY13" fmla="*/ 1676510 h 1708600"/>
                  <a:gd name="connsiteX14" fmla="*/ 759735 w 1384170"/>
                  <a:gd name="connsiteY14" fmla="*/ 1698752 h 1708600"/>
                  <a:gd name="connsiteX15" fmla="*/ 1135678 w 1384170"/>
                  <a:gd name="connsiteY15" fmla="*/ 1594925 h 1708600"/>
                  <a:gd name="connsiteX16" fmla="*/ 1286855 w 1384170"/>
                  <a:gd name="connsiteY16" fmla="*/ 1414083 h 1708600"/>
                  <a:gd name="connsiteX17" fmla="*/ 1382695 w 1384170"/>
                  <a:gd name="connsiteY17" fmla="*/ 928610 h 1708600"/>
                  <a:gd name="connsiteX18" fmla="*/ 1298836 w 1384170"/>
                  <a:gd name="connsiteY18" fmla="*/ 510450 h 1708600"/>
                  <a:gd name="connsiteX19" fmla="*/ 939435 w 1384170"/>
                  <a:gd name="connsiteY19" fmla="*/ 160747 h 1708600"/>
                  <a:gd name="connsiteX20" fmla="*/ 452820 w 1384170"/>
                  <a:gd name="connsiteY20" fmla="*/ 2157 h 1708600"/>
                  <a:gd name="connsiteX21" fmla="*/ 335917 w 1384170"/>
                  <a:gd name="connsiteY21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637533 w 1685786"/>
                  <a:gd name="connsiteY0" fmla="*/ 1657 h 1708600"/>
                  <a:gd name="connsiteX1" fmla="*/ 462094 w 1685786"/>
                  <a:gd name="connsiteY1" fmla="*/ 28853 h 1708600"/>
                  <a:gd name="connsiteX2" fmla="*/ -1 w 1685786"/>
                  <a:gd name="connsiteY2" fmla="*/ 91785 h 1708600"/>
                  <a:gd name="connsiteX3" fmla="*/ 977248 w 1685786"/>
                  <a:gd name="connsiteY3" fmla="*/ 141903 h 1708600"/>
                  <a:gd name="connsiteX4" fmla="*/ 1496625 w 1685786"/>
                  <a:gd name="connsiteY4" fmla="*/ 582898 h 1708600"/>
                  <a:gd name="connsiteX5" fmla="*/ 1575922 w 1685786"/>
                  <a:gd name="connsiteY5" fmla="*/ 799109 h 1708600"/>
                  <a:gd name="connsiteX6" fmla="*/ 1585620 w 1685786"/>
                  <a:gd name="connsiteY6" fmla="*/ 1023876 h 1708600"/>
                  <a:gd name="connsiteX7" fmla="*/ 1509175 w 1685786"/>
                  <a:gd name="connsiteY7" fmla="*/ 1317101 h 1708600"/>
                  <a:gd name="connsiteX8" fmla="*/ 1328335 w 1685786"/>
                  <a:gd name="connsiteY8" fmla="*/ 1519620 h 1708600"/>
                  <a:gd name="connsiteX9" fmla="*/ 1148634 w 1685786"/>
                  <a:gd name="connsiteY9" fmla="*/ 1628581 h 1708600"/>
                  <a:gd name="connsiteX10" fmla="*/ 979204 w 1685786"/>
                  <a:gd name="connsiteY10" fmla="*/ 1679924 h 1708600"/>
                  <a:gd name="connsiteX11" fmla="*/ 951477 w 1685786"/>
                  <a:gd name="connsiteY11" fmla="*/ 1675992 h 1708600"/>
                  <a:gd name="connsiteX12" fmla="*/ 950376 w 1685786"/>
                  <a:gd name="connsiteY12" fmla="*/ 1676510 h 1708600"/>
                  <a:gd name="connsiteX13" fmla="*/ 1061351 w 1685786"/>
                  <a:gd name="connsiteY13" fmla="*/ 1698752 h 1708600"/>
                  <a:gd name="connsiteX14" fmla="*/ 1437294 w 1685786"/>
                  <a:gd name="connsiteY14" fmla="*/ 1594925 h 1708600"/>
                  <a:gd name="connsiteX15" fmla="*/ 1588471 w 1685786"/>
                  <a:gd name="connsiteY15" fmla="*/ 1414083 h 1708600"/>
                  <a:gd name="connsiteX16" fmla="*/ 1684311 w 1685786"/>
                  <a:gd name="connsiteY16" fmla="*/ 928610 h 1708600"/>
                  <a:gd name="connsiteX17" fmla="*/ 1600452 w 1685786"/>
                  <a:gd name="connsiteY17" fmla="*/ 510450 h 1708600"/>
                  <a:gd name="connsiteX18" fmla="*/ 1241051 w 1685786"/>
                  <a:gd name="connsiteY18" fmla="*/ 160747 h 1708600"/>
                  <a:gd name="connsiteX19" fmla="*/ 754436 w 1685786"/>
                  <a:gd name="connsiteY19" fmla="*/ 2157 h 1708600"/>
                  <a:gd name="connsiteX20" fmla="*/ 637533 w 1685786"/>
                  <a:gd name="connsiteY20" fmla="*/ 1657 h 1708600"/>
                  <a:gd name="connsiteX0" fmla="*/ 637534 w 1685787"/>
                  <a:gd name="connsiteY0" fmla="*/ 10510 h 1717453"/>
                  <a:gd name="connsiteX1" fmla="*/ 433647 w 1685787"/>
                  <a:gd name="connsiteY1" fmla="*/ 4737 h 1717453"/>
                  <a:gd name="connsiteX2" fmla="*/ 0 w 1685787"/>
                  <a:gd name="connsiteY2" fmla="*/ 100638 h 1717453"/>
                  <a:gd name="connsiteX3" fmla="*/ 977249 w 1685787"/>
                  <a:gd name="connsiteY3" fmla="*/ 150756 h 1717453"/>
                  <a:gd name="connsiteX4" fmla="*/ 1496626 w 1685787"/>
                  <a:gd name="connsiteY4" fmla="*/ 591751 h 1717453"/>
                  <a:gd name="connsiteX5" fmla="*/ 1575923 w 1685787"/>
                  <a:gd name="connsiteY5" fmla="*/ 807962 h 1717453"/>
                  <a:gd name="connsiteX6" fmla="*/ 1585621 w 1685787"/>
                  <a:gd name="connsiteY6" fmla="*/ 1032729 h 1717453"/>
                  <a:gd name="connsiteX7" fmla="*/ 1509176 w 1685787"/>
                  <a:gd name="connsiteY7" fmla="*/ 1325954 h 1717453"/>
                  <a:gd name="connsiteX8" fmla="*/ 1328336 w 1685787"/>
                  <a:gd name="connsiteY8" fmla="*/ 1528473 h 1717453"/>
                  <a:gd name="connsiteX9" fmla="*/ 1148635 w 1685787"/>
                  <a:gd name="connsiteY9" fmla="*/ 1637434 h 1717453"/>
                  <a:gd name="connsiteX10" fmla="*/ 979205 w 1685787"/>
                  <a:gd name="connsiteY10" fmla="*/ 1688777 h 1717453"/>
                  <a:gd name="connsiteX11" fmla="*/ 951478 w 1685787"/>
                  <a:gd name="connsiteY11" fmla="*/ 1684845 h 1717453"/>
                  <a:gd name="connsiteX12" fmla="*/ 950377 w 1685787"/>
                  <a:gd name="connsiteY12" fmla="*/ 1685363 h 1717453"/>
                  <a:gd name="connsiteX13" fmla="*/ 1061352 w 1685787"/>
                  <a:gd name="connsiteY13" fmla="*/ 1707605 h 1717453"/>
                  <a:gd name="connsiteX14" fmla="*/ 1437295 w 1685787"/>
                  <a:gd name="connsiteY14" fmla="*/ 1603778 h 1717453"/>
                  <a:gd name="connsiteX15" fmla="*/ 1588472 w 1685787"/>
                  <a:gd name="connsiteY15" fmla="*/ 1422936 h 1717453"/>
                  <a:gd name="connsiteX16" fmla="*/ 1684312 w 1685787"/>
                  <a:gd name="connsiteY16" fmla="*/ 937463 h 1717453"/>
                  <a:gd name="connsiteX17" fmla="*/ 1600453 w 1685787"/>
                  <a:gd name="connsiteY17" fmla="*/ 519303 h 1717453"/>
                  <a:gd name="connsiteX18" fmla="*/ 1241052 w 1685787"/>
                  <a:gd name="connsiteY18" fmla="*/ 169600 h 1717453"/>
                  <a:gd name="connsiteX19" fmla="*/ 754437 w 1685787"/>
                  <a:gd name="connsiteY19" fmla="*/ 11010 h 1717453"/>
                  <a:gd name="connsiteX20" fmla="*/ 637534 w 1685787"/>
                  <a:gd name="connsiteY20" fmla="*/ 10510 h 1717453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549383 w 1685787"/>
                  <a:gd name="connsiteY1" fmla="*/ 57071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583995 w 1657339"/>
                  <a:gd name="connsiteY0" fmla="*/ 245 h 1722292"/>
                  <a:gd name="connsiteX1" fmla="*/ 520935 w 1657339"/>
                  <a:gd name="connsiteY1" fmla="*/ 57071 h 1722292"/>
                  <a:gd name="connsiteX2" fmla="*/ 1 w 1657339"/>
                  <a:gd name="connsiteY2" fmla="*/ 138447 h 1722292"/>
                  <a:gd name="connsiteX3" fmla="*/ 948801 w 1657339"/>
                  <a:gd name="connsiteY3" fmla="*/ 155595 h 1722292"/>
                  <a:gd name="connsiteX4" fmla="*/ 1468178 w 1657339"/>
                  <a:gd name="connsiteY4" fmla="*/ 596590 h 1722292"/>
                  <a:gd name="connsiteX5" fmla="*/ 1547475 w 1657339"/>
                  <a:gd name="connsiteY5" fmla="*/ 812801 h 1722292"/>
                  <a:gd name="connsiteX6" fmla="*/ 1557173 w 1657339"/>
                  <a:gd name="connsiteY6" fmla="*/ 1037568 h 1722292"/>
                  <a:gd name="connsiteX7" fmla="*/ 1480728 w 1657339"/>
                  <a:gd name="connsiteY7" fmla="*/ 1330793 h 1722292"/>
                  <a:gd name="connsiteX8" fmla="*/ 1299888 w 1657339"/>
                  <a:gd name="connsiteY8" fmla="*/ 1533312 h 1722292"/>
                  <a:gd name="connsiteX9" fmla="*/ 1120187 w 1657339"/>
                  <a:gd name="connsiteY9" fmla="*/ 1642273 h 1722292"/>
                  <a:gd name="connsiteX10" fmla="*/ 950757 w 1657339"/>
                  <a:gd name="connsiteY10" fmla="*/ 1693616 h 1722292"/>
                  <a:gd name="connsiteX11" fmla="*/ 923030 w 1657339"/>
                  <a:gd name="connsiteY11" fmla="*/ 1689684 h 1722292"/>
                  <a:gd name="connsiteX12" fmla="*/ 921929 w 1657339"/>
                  <a:gd name="connsiteY12" fmla="*/ 1690202 h 1722292"/>
                  <a:gd name="connsiteX13" fmla="*/ 1032904 w 1657339"/>
                  <a:gd name="connsiteY13" fmla="*/ 1712444 h 1722292"/>
                  <a:gd name="connsiteX14" fmla="*/ 1408847 w 1657339"/>
                  <a:gd name="connsiteY14" fmla="*/ 1608617 h 1722292"/>
                  <a:gd name="connsiteX15" fmla="*/ 1560024 w 1657339"/>
                  <a:gd name="connsiteY15" fmla="*/ 1427775 h 1722292"/>
                  <a:gd name="connsiteX16" fmla="*/ 1655864 w 1657339"/>
                  <a:gd name="connsiteY16" fmla="*/ 942302 h 1722292"/>
                  <a:gd name="connsiteX17" fmla="*/ 1572005 w 1657339"/>
                  <a:gd name="connsiteY17" fmla="*/ 524142 h 1722292"/>
                  <a:gd name="connsiteX18" fmla="*/ 1212604 w 1657339"/>
                  <a:gd name="connsiteY18" fmla="*/ 174439 h 1722292"/>
                  <a:gd name="connsiteX19" fmla="*/ 725989 w 1657339"/>
                  <a:gd name="connsiteY19" fmla="*/ 15849 h 1722292"/>
                  <a:gd name="connsiteX20" fmla="*/ 583995 w 1657339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38" h="1722292">
                    <a:moveTo>
                      <a:pt x="583994" y="245"/>
                    </a:moveTo>
                    <a:lnTo>
                      <a:pt x="395833" y="7110"/>
                    </a:lnTo>
                    <a:cubicBezTo>
                      <a:pt x="263889" y="50889"/>
                      <a:pt x="276299" y="-37073"/>
                      <a:pt x="0" y="138447"/>
                    </a:cubicBezTo>
                    <a:cubicBezTo>
                      <a:pt x="726767" y="-12995"/>
                      <a:pt x="704104" y="79238"/>
                      <a:pt x="948800" y="155595"/>
                    </a:cubicBezTo>
                    <a:cubicBezTo>
                      <a:pt x="1193496" y="231952"/>
                      <a:pt x="1368398" y="487056"/>
                      <a:pt x="1468177" y="596590"/>
                    </a:cubicBezTo>
                    <a:cubicBezTo>
                      <a:pt x="1567956" y="706124"/>
                      <a:pt x="1533782" y="732935"/>
                      <a:pt x="1547474" y="812801"/>
                    </a:cubicBezTo>
                    <a:cubicBezTo>
                      <a:pt x="1560024" y="884681"/>
                      <a:pt x="1566298" y="965118"/>
                      <a:pt x="1557172" y="1037568"/>
                    </a:cubicBezTo>
                    <a:cubicBezTo>
                      <a:pt x="1545762" y="1131697"/>
                      <a:pt x="1522372" y="1245222"/>
                      <a:pt x="1480727" y="1330793"/>
                    </a:cubicBezTo>
                    <a:cubicBezTo>
                      <a:pt x="1440795" y="1413512"/>
                      <a:pt x="1372337" y="1479117"/>
                      <a:pt x="1299887" y="1533312"/>
                    </a:cubicBezTo>
                    <a:cubicBezTo>
                      <a:pt x="1243410" y="1574957"/>
                      <a:pt x="1182368" y="1610328"/>
                      <a:pt x="1120186" y="1642273"/>
                    </a:cubicBezTo>
                    <a:cubicBezTo>
                      <a:pt x="1068844" y="1668515"/>
                      <a:pt x="1011226" y="1700462"/>
                      <a:pt x="950756" y="1693616"/>
                    </a:cubicBezTo>
                    <a:lnTo>
                      <a:pt x="923029" y="1689684"/>
                    </a:lnTo>
                    <a:lnTo>
                      <a:pt x="921928" y="1690202"/>
                    </a:lnTo>
                    <a:lnTo>
                      <a:pt x="1032903" y="1712444"/>
                    </a:lnTo>
                    <a:cubicBezTo>
                      <a:pt x="1175522" y="1740968"/>
                      <a:pt x="1301027" y="1707880"/>
                      <a:pt x="1408846" y="1608617"/>
                    </a:cubicBezTo>
                    <a:cubicBezTo>
                      <a:pt x="1467036" y="1554991"/>
                      <a:pt x="1520089" y="1495662"/>
                      <a:pt x="1560023" y="1427775"/>
                    </a:cubicBezTo>
                    <a:cubicBezTo>
                      <a:pt x="1640460" y="1286869"/>
                      <a:pt x="1663850" y="1105458"/>
                      <a:pt x="1655863" y="942302"/>
                    </a:cubicBezTo>
                    <a:cubicBezTo>
                      <a:pt x="1649018" y="804246"/>
                      <a:pt x="1635326" y="646794"/>
                      <a:pt x="1572004" y="524142"/>
                    </a:cubicBezTo>
                    <a:cubicBezTo>
                      <a:pt x="1493278" y="371824"/>
                      <a:pt x="1361498" y="256018"/>
                      <a:pt x="1212603" y="174439"/>
                    </a:cubicBezTo>
                    <a:cubicBezTo>
                      <a:pt x="1069984" y="96286"/>
                      <a:pt x="890284" y="26686"/>
                      <a:pt x="725988" y="15849"/>
                    </a:cubicBezTo>
                    <a:cubicBezTo>
                      <a:pt x="687481" y="13139"/>
                      <a:pt x="623241" y="-2108"/>
                      <a:pt x="583994" y="245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E311A79-1D9C-4F0E-9DD9-EE55CC5C623E}"/>
              </a:ext>
            </a:extLst>
          </p:cNvPr>
          <p:cNvSpPr/>
          <p:nvPr/>
        </p:nvSpPr>
        <p:spPr>
          <a:xfrm>
            <a:off x="1749733" y="1492350"/>
            <a:ext cx="2276200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d’un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nouveau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langage de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programmation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C9EE96D-422E-4C5A-AEF5-F6230587CE34}"/>
              </a:ext>
            </a:extLst>
          </p:cNvPr>
          <p:cNvSpPr/>
          <p:nvPr/>
        </p:nvSpPr>
        <p:spPr>
          <a:xfrm>
            <a:off x="8393137" y="1528855"/>
            <a:ext cx="2456035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Temps de projet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court pour une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solution adéquate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4EC9E8-0C2E-4B52-94EE-4177433E6722}"/>
              </a:ext>
            </a:extLst>
          </p:cNvPr>
          <p:cNvSpPr/>
          <p:nvPr/>
        </p:nvSpPr>
        <p:spPr>
          <a:xfrm>
            <a:off x="1094423" y="5057833"/>
            <a:ext cx="3034912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Travailler en distance pendant le temps de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fête.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D34FD25-1F69-4CF2-9B03-310ED2B5C855}"/>
              </a:ext>
            </a:extLst>
          </p:cNvPr>
          <p:cNvSpPr/>
          <p:nvPr/>
        </p:nvSpPr>
        <p:spPr>
          <a:xfrm>
            <a:off x="8279055" y="5399156"/>
            <a:ext cx="245603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Les diagrammes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1EDBF9-4729-D433-B86D-67E2FFF59C5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5033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EE8F-6C5F-4A1A-8C7F-E555D2ACD86B}"/>
              </a:ext>
            </a:extLst>
          </p:cNvPr>
          <p:cNvSpPr txBox="1"/>
          <p:nvPr/>
        </p:nvSpPr>
        <p:spPr>
          <a:xfrm>
            <a:off x="1583499" y="2981684"/>
            <a:ext cx="7200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Rappel sur objectifs du projet</a:t>
            </a:r>
          </a:p>
          <a:p>
            <a:b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Résumé des résultats</a:t>
            </a:r>
          </a:p>
          <a:p>
            <a:endParaRPr lang="fr-FR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Références</a:t>
            </a:r>
            <a:br>
              <a:rPr lang="fr-FR" sz="1200" dirty="0">
                <a:solidFill>
                  <a:schemeClr val="bg1"/>
                </a:solidFill>
              </a:rPr>
            </a:b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570A5-3ECE-4A40-A342-2C8CC9B2A2B9}"/>
              </a:ext>
            </a:extLst>
          </p:cNvPr>
          <p:cNvSpPr txBox="1"/>
          <p:nvPr/>
        </p:nvSpPr>
        <p:spPr>
          <a:xfrm>
            <a:off x="143339" y="433331"/>
            <a:ext cx="6809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Bahnschrift" panose="020B0502040204020203" pitchFamily="34" charset="0"/>
                <a:cs typeface="Arial" pitchFamily="34" charset="0"/>
              </a:rPr>
              <a:t>CONCLUSION</a:t>
            </a:r>
            <a:endParaRPr lang="ko-KR" altLang="en-US" sz="8000" b="1" dirty="0">
              <a:solidFill>
                <a:schemeClr val="accent1"/>
              </a:solidFill>
              <a:latin typeface="Bahnschrift" panose="020B0502040204020203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21D57-5324-47A6-85E9-E4DDD29CD6F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9" y="4101076"/>
            <a:ext cx="880777" cy="3776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264EB-FE2F-40C3-91C7-D1C9A7DC5132}"/>
              </a:ext>
            </a:extLst>
          </p:cNvPr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9" y="3102497"/>
            <a:ext cx="880777" cy="37768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1CC09-3817-478F-B9CA-B6B80FF83C1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9" y="5070454"/>
            <a:ext cx="880777" cy="377681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E3C180-4511-E2B7-C16E-902C6F1C06C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DBEE220-4BF7-4F89-99EA-E48379E215C4}"/>
              </a:ext>
            </a:extLst>
          </p:cNvPr>
          <p:cNvSpPr txBox="1"/>
          <p:nvPr/>
        </p:nvSpPr>
        <p:spPr>
          <a:xfrm>
            <a:off x="1583497" y="2726894"/>
            <a:ext cx="9313035" cy="17336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altLang="ko-KR" sz="10666" b="1" dirty="0">
                <a:solidFill>
                  <a:prstClr val="white"/>
                </a:solidFill>
                <a:latin typeface="Bahnschrift" panose="020B0502040204020203" pitchFamily="34" charset="0"/>
                <a:cs typeface="Arial" pitchFamily="34" charset="0"/>
              </a:rPr>
              <a:t>THANK YOU</a:t>
            </a:r>
            <a:endParaRPr lang="ko-KR" altLang="en-US" sz="10666" b="1" dirty="0">
              <a:solidFill>
                <a:prstClr val="white"/>
              </a:solidFill>
              <a:latin typeface="Bahnschrift" panose="020B0502040204020203" pitchFamily="34" charset="0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F321CB-3641-4257-A3ED-94237CE81903}"/>
              </a:ext>
            </a:extLst>
          </p:cNvPr>
          <p:cNvGrpSpPr/>
          <p:nvPr/>
        </p:nvGrpSpPr>
        <p:grpSpPr>
          <a:xfrm flipH="1" flipV="1">
            <a:off x="2942838" y="4223707"/>
            <a:ext cx="5974081" cy="168112"/>
            <a:chOff x="5069840" y="3310418"/>
            <a:chExt cx="4480561" cy="230341"/>
          </a:xfrm>
          <a:solidFill>
            <a:schemeClr val="accent3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4FAC7-1952-4A1C-B366-EE0F2054A861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231C3C2-0902-4BF8-92D2-86FE6820C264}"/>
                </a:ext>
              </a:extLst>
            </p:cNvPr>
            <p:cNvSpPr/>
            <p:nvPr/>
          </p:nvSpPr>
          <p:spPr>
            <a:xfrm>
              <a:off x="6990081" y="3310418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1F2D66E-2B22-46F5-BD4F-0C4C7A92AC8C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22231E"/>
              </a:clrFrom>
              <a:clrTo>
                <a:srgbClr val="22231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787" b="99723" l="2106" r="33385">
                        <a14:foregroundMark x1="20827" y1="70083" x2="24337" y2="85873"/>
                        <a14:foregroundMark x1="24337" y1="85873" x2="30967" y2="97784"/>
                        <a14:foregroundMark x1="30967" y1="97784" x2="30967" y2="97784"/>
                        <a14:foregroundMark x1="30967" y1="97784" x2="25663" y2="99723"/>
                        <a14:foregroundMark x1="23089" y1="99030" x2="21763" y2="85734"/>
                        <a14:foregroundMark x1="25507" y1="92382" x2="25429" y2="98199"/>
                        <a14:foregroundMark x1="21607" y1="99584" x2="19267" y2="71191"/>
                        <a14:foregroundMark x1="19969" y1="76316" x2="21607" y2="89474"/>
                        <a14:foregroundMark x1="25663" y1="83934" x2="27067" y2="88643"/>
                        <a14:foregroundMark x1="19267" y1="58726" x2="20671" y2="56787"/>
                        <a14:foregroundMark x1="2496" y1="77978" x2="2184" y2="79501"/>
                        <a14:foregroundMark x1="32449" y1="99030" x2="33385" y2="99723"/>
                        <a14:backgroundMark x1="20223" y1="75382" x2="20267" y2="76201"/>
                        <a14:backgroundMark x1="22639" y1="91997" x2="23830" y2="93713"/>
                        <a14:backgroundMark x1="20983" y1="89612" x2="22051" y2="91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247" r="68200"/>
          <a:stretch/>
        </p:blipFill>
        <p:spPr>
          <a:xfrm rot="16200000">
            <a:off x="10061090" y="3790386"/>
            <a:ext cx="2180167" cy="18711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A61E70-9005-4332-A99F-2547B2387640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9828" y1="3740" x2="9828" y2="3740"/>
                        <a14:foregroundMark x1="8268" y1="1939" x2="11544" y2="6510"/>
                        <a14:foregroundMark x1="10608" y1="3186" x2="8580" y2="18837"/>
                        <a14:foregroundMark x1="8580" y1="18837" x2="20749" y2="26593"/>
                        <a14:foregroundMark x1="20749" y1="26593" x2="17941" y2="14958"/>
                        <a14:foregroundMark x1="17317" y1="12327" x2="26443" y2="19945"/>
                        <a14:foregroundMark x1="26443" y1="19945" x2="21919" y2="4571"/>
                        <a14:foregroundMark x1="21919" y1="4571" x2="20359" y2="3463"/>
                        <a14:foregroundMark x1="15445" y1="5125" x2="15289" y2="20499"/>
                        <a14:foregroundMark x1="15289" y1="20499" x2="16615" y2="2770"/>
                        <a14:foregroundMark x1="16615" y1="2770" x2="15211" y2="1108"/>
                        <a14:foregroundMark x1="12402" y1="1247" x2="5148" y2="15512"/>
                        <a14:foregroundMark x1="5148" y1="15512" x2="13027" y2="27701"/>
                        <a14:foregroundMark x1="13027" y1="27701" x2="23635" y2="29917"/>
                        <a14:foregroundMark x1="23635" y1="29917" x2="29485" y2="18144"/>
                        <a14:foregroundMark x1="29485" y1="18144" x2="28705" y2="9972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86" t="57767"/>
          <a:stretch/>
        </p:blipFill>
        <p:spPr bwMode="auto">
          <a:xfrm>
            <a:off x="10115183" y="1847193"/>
            <a:ext cx="1666240" cy="1816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40096C-3868-4B60-B678-E9A9712BD8C5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9828" y1="3740" x2="9828" y2="3740"/>
                        <a14:foregroundMark x1="8268" y1="1939" x2="11544" y2="6510"/>
                        <a14:foregroundMark x1="10608" y1="3186" x2="8580" y2="18837"/>
                        <a14:foregroundMark x1="8580" y1="18837" x2="20749" y2="26593"/>
                        <a14:foregroundMark x1="20749" y1="26593" x2="17941" y2="14958"/>
                        <a14:foregroundMark x1="17317" y1="12327" x2="26443" y2="19945"/>
                        <a14:foregroundMark x1="26443" y1="19945" x2="21919" y2="4571"/>
                        <a14:foregroundMark x1="21919" y1="4571" x2="20359" y2="3463"/>
                        <a14:foregroundMark x1="15445" y1="5125" x2="15289" y2="20499"/>
                        <a14:foregroundMark x1="15289" y1="20499" x2="16615" y2="2770"/>
                        <a14:foregroundMark x1="16615" y1="2770" x2="15211" y2="1108"/>
                        <a14:foregroundMark x1="12402" y1="1247" x2="5148" y2="15512"/>
                        <a14:foregroundMark x1="5148" y1="15512" x2="13027" y2="27701"/>
                        <a14:foregroundMark x1="13027" y1="27701" x2="23635" y2="29917"/>
                        <a14:foregroundMark x1="23635" y1="29917" x2="29485" y2="18144"/>
                        <a14:foregroundMark x1="29485" y1="18144" x2="28705" y2="9972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02" b="57170"/>
          <a:stretch/>
        </p:blipFill>
        <p:spPr bwMode="auto">
          <a:xfrm rot="19502240">
            <a:off x="6858945" y="5460677"/>
            <a:ext cx="2001520" cy="1842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D8597-C802-449C-992C-CFE4FD3C9F2E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8268" y1="1939" x2="9483" y2="3634"/>
                        <a14:foregroundMark x1="8890" y1="16448" x2="8580" y2="18837"/>
                        <a14:foregroundMark x1="18197" y1="24967" x2="20749" y2="26593"/>
                        <a14:foregroundMark x1="8580" y1="18837" x2="9482" y2="19412"/>
                        <a14:foregroundMark x1="20749" y1="26593" x2="17941" y2="14958"/>
                        <a14:foregroundMark x1="20527" y1="15007" x2="23546" y2="17527"/>
                        <a14:foregroundMark x1="17317" y1="12327" x2="20311" y2="14826"/>
                        <a14:foregroundMark x1="22888" y1="7864" x2="22387" y2="6162"/>
                        <a14:foregroundMark x1="25018" y1="15103" x2="23348" y2="9427"/>
                        <a14:foregroundMark x1="15414" y1="8192" x2="15289" y2="20499"/>
                        <a14:foregroundMark x1="15289" y1="20499" x2="16227" y2="7955"/>
                        <a14:foregroundMark x1="6503" y1="17608" x2="7825" y2="19654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  <a14:foregroundMark x1="6708" y1="3463" x2="10218" y2="6094"/>
                        <a14:foregroundMark x1="10374" y1="5263" x2="7176" y2="6510"/>
                        <a14:foregroundMark x1="6864" y1="20776" x2="8814" y2="20776"/>
                        <a14:backgroundMark x1="10217" y1="4884" x2="12559" y2="2632"/>
                        <a14:backgroundMark x1="6942" y1="8033" x2="7562" y2="7437"/>
                        <a14:backgroundMark x1="12715" y1="4155" x2="10530" y2="18837"/>
                        <a14:backgroundMark x1="10530" y1="18837" x2="13183" y2="22022"/>
                        <a14:backgroundMark x1="12168" y1="21607" x2="6942" y2="11080"/>
                        <a14:backgroundMark x1="7800" y1="11080" x2="9906" y2="12604"/>
                        <a14:backgroundMark x1="9594" y1="9141" x2="4992" y2="16066"/>
                        <a14:backgroundMark x1="12168" y1="16898" x2="12168" y2="26454"/>
                        <a14:backgroundMark x1="11076" y1="20360" x2="9360" y2="26039"/>
                        <a14:backgroundMark x1="9594" y1="20360" x2="8892" y2="22022"/>
                        <a14:backgroundMark x1="11544" y1="22299" x2="17083" y2="30471"/>
                        <a14:backgroundMark x1="15211" y1="20776" x2="17707" y2="29917"/>
                        <a14:backgroundMark x1="21607" y1="29640" x2="28393" y2="11219"/>
                        <a14:backgroundMark x1="28393" y1="11219" x2="26833" y2="26039"/>
                        <a14:backgroundMark x1="26833" y1="26039" x2="26833" y2="26039"/>
                        <a14:backgroundMark x1="29407" y1="8172" x2="29095" y2="23130"/>
                        <a14:backgroundMark x1="29095" y1="18837" x2="23869" y2="29640"/>
                        <a14:backgroundMark x1="25195" y1="27008" x2="18643" y2="30471"/>
                        <a14:backgroundMark x1="13261" y1="6510" x2="27535" y2="2355"/>
                        <a14:backgroundMark x1="12793" y1="2632" x2="18253" y2="1247"/>
                        <a14:backgroundMark x1="13807" y1="4294" x2="11033" y2="6847"/>
                        <a14:backgroundMark x1="9594" y1="8172" x2="9516" y2="10388"/>
                        <a14:backgroundMark x1="20515" y1="7756" x2="20749" y2="13019"/>
                        <a14:backgroundMark x1="20749" y1="13019" x2="23011" y2="9280"/>
                        <a14:backgroundMark x1="23167" y1="8449" x2="23635" y2="8864"/>
                        <a14:backgroundMark x1="23635" y1="17313" x2="25741" y2="18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2" r="67849" b="64087"/>
          <a:stretch/>
        </p:blipFill>
        <p:spPr bwMode="auto">
          <a:xfrm>
            <a:off x="8745939" y="5251188"/>
            <a:ext cx="2464647" cy="154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5CECF0B-1E1E-4F37-8E6E-1F04FF7BAA41}"/>
              </a:ext>
            </a:extLst>
          </p:cNvPr>
          <p:cNvGrpSpPr/>
          <p:nvPr/>
        </p:nvGrpSpPr>
        <p:grpSpPr>
          <a:xfrm>
            <a:off x="5231904" y="561016"/>
            <a:ext cx="2833752" cy="2565448"/>
            <a:chOff x="4538895" y="1481903"/>
            <a:chExt cx="3101352" cy="2544222"/>
          </a:xfrm>
          <a:solidFill>
            <a:schemeClr val="accent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CE4C979-7E98-4347-8F79-FC4ECD6564C1}"/>
                </a:ext>
              </a:extLst>
            </p:cNvPr>
            <p:cNvGrpSpPr/>
            <p:nvPr/>
          </p:nvGrpSpPr>
          <p:grpSpPr>
            <a:xfrm>
              <a:off x="4538895" y="1481903"/>
              <a:ext cx="3101352" cy="2544222"/>
              <a:chOff x="8613034" y="916325"/>
              <a:chExt cx="5818962" cy="4773632"/>
            </a:xfrm>
            <a:grpFill/>
          </p:grpSpPr>
          <p:grpSp>
            <p:nvGrpSpPr>
              <p:cNvPr id="31" name="Graphic 14">
                <a:extLst>
                  <a:ext uri="{FF2B5EF4-FFF2-40B4-BE49-F238E27FC236}">
                    <a16:creationId xmlns:a16="http://schemas.microsoft.com/office/drawing/2014/main" id="{5B7C3F20-7950-47FE-BF0E-850E1B0040D3}"/>
                  </a:ext>
                </a:extLst>
              </p:cNvPr>
              <p:cNvGrpSpPr/>
              <p:nvPr/>
            </p:nvGrpSpPr>
            <p:grpSpPr>
              <a:xfrm>
                <a:off x="10717246" y="916325"/>
                <a:ext cx="3714750" cy="4752975"/>
                <a:chOff x="4238625" y="1052512"/>
                <a:chExt cx="3714750" cy="4752975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2D4DC37-FE3B-41A9-8448-D035CF585B39}"/>
                    </a:ext>
                  </a:extLst>
                </p:cNvPr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>
                    <a:gd name="connsiteX0" fmla="*/ 588645 w 1257300"/>
                    <a:gd name="connsiteY0" fmla="*/ 42863 h 1133475"/>
                    <a:gd name="connsiteX1" fmla="*/ 622935 w 1257300"/>
                    <a:gd name="connsiteY1" fmla="*/ 0 h 1133475"/>
                    <a:gd name="connsiteX2" fmla="*/ 596265 w 1257300"/>
                    <a:gd name="connsiteY2" fmla="*/ 113347 h 1133475"/>
                    <a:gd name="connsiteX3" fmla="*/ 541973 w 1257300"/>
                    <a:gd name="connsiteY3" fmla="*/ 439103 h 1133475"/>
                    <a:gd name="connsiteX4" fmla="*/ 477202 w 1257300"/>
                    <a:gd name="connsiteY4" fmla="*/ 742950 h 1133475"/>
                    <a:gd name="connsiteX5" fmla="*/ 421958 w 1257300"/>
                    <a:gd name="connsiteY5" fmla="*/ 842010 h 1133475"/>
                    <a:gd name="connsiteX6" fmla="*/ 780098 w 1257300"/>
                    <a:gd name="connsiteY6" fmla="*/ 666750 h 1133475"/>
                    <a:gd name="connsiteX7" fmla="*/ 1089660 w 1257300"/>
                    <a:gd name="connsiteY7" fmla="*/ 443865 h 1133475"/>
                    <a:gd name="connsiteX8" fmla="*/ 1262063 w 1257300"/>
                    <a:gd name="connsiteY8" fmla="*/ 227647 h 1133475"/>
                    <a:gd name="connsiteX9" fmla="*/ 1265873 w 1257300"/>
                    <a:gd name="connsiteY9" fmla="*/ 228600 h 1133475"/>
                    <a:gd name="connsiteX10" fmla="*/ 1179195 w 1257300"/>
                    <a:gd name="connsiteY10" fmla="*/ 542925 h 1133475"/>
                    <a:gd name="connsiteX11" fmla="*/ 878205 w 1257300"/>
                    <a:gd name="connsiteY11" fmla="*/ 871538 h 1133475"/>
                    <a:gd name="connsiteX12" fmla="*/ 449580 w 1257300"/>
                    <a:gd name="connsiteY12" fmla="*/ 1027747 h 1133475"/>
                    <a:gd name="connsiteX13" fmla="*/ 20003 w 1257300"/>
                    <a:gd name="connsiteY13" fmla="*/ 1136333 h 1133475"/>
                    <a:gd name="connsiteX14" fmla="*/ 0 w 1257300"/>
                    <a:gd name="connsiteY14" fmla="*/ 1135380 h 1133475"/>
                    <a:gd name="connsiteX15" fmla="*/ 100965 w 1257300"/>
                    <a:gd name="connsiteY15" fmla="*/ 985838 h 1133475"/>
                    <a:gd name="connsiteX16" fmla="*/ 278130 w 1257300"/>
                    <a:gd name="connsiteY16" fmla="*/ 621983 h 1133475"/>
                    <a:gd name="connsiteX17" fmla="*/ 477202 w 1257300"/>
                    <a:gd name="connsiteY17" fmla="*/ 181928 h 1133475"/>
                    <a:gd name="connsiteX18" fmla="*/ 588645 w 1257300"/>
                    <a:gd name="connsiteY18" fmla="*/ 42863 h 11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57300" h="1133475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B6D4CA8-D36D-4ADA-9720-2359942384C3}"/>
                    </a:ext>
                  </a:extLst>
                </p:cNvPr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>
                    <a:gd name="connsiteX0" fmla="*/ 908914 w 904875"/>
                    <a:gd name="connsiteY0" fmla="*/ 68580 h 1257300"/>
                    <a:gd name="connsiteX1" fmla="*/ 907962 w 904875"/>
                    <a:gd name="connsiteY1" fmla="*/ 201930 h 1257300"/>
                    <a:gd name="connsiteX2" fmla="*/ 871767 w 904875"/>
                    <a:gd name="connsiteY2" fmla="*/ 406717 h 1257300"/>
                    <a:gd name="connsiteX3" fmla="*/ 586969 w 904875"/>
                    <a:gd name="connsiteY3" fmla="*/ 847725 h 1257300"/>
                    <a:gd name="connsiteX4" fmla="*/ 12612 w 904875"/>
                    <a:gd name="connsiteY4" fmla="*/ 1254442 h 1257300"/>
                    <a:gd name="connsiteX5" fmla="*/ 229 w 904875"/>
                    <a:gd name="connsiteY5" fmla="*/ 1250632 h 1257300"/>
                    <a:gd name="connsiteX6" fmla="*/ 71667 w 904875"/>
                    <a:gd name="connsiteY6" fmla="*/ 963930 h 1257300"/>
                    <a:gd name="connsiteX7" fmla="*/ 116434 w 904875"/>
                    <a:gd name="connsiteY7" fmla="*/ 661035 h 1257300"/>
                    <a:gd name="connsiteX8" fmla="*/ 130722 w 904875"/>
                    <a:gd name="connsiteY8" fmla="*/ 483870 h 1257300"/>
                    <a:gd name="connsiteX9" fmla="*/ 150725 w 904875"/>
                    <a:gd name="connsiteY9" fmla="*/ 236220 h 1257300"/>
                    <a:gd name="connsiteX10" fmla="*/ 250737 w 904875"/>
                    <a:gd name="connsiteY10" fmla="*/ 0 h 1257300"/>
                    <a:gd name="connsiteX11" fmla="*/ 325032 w 904875"/>
                    <a:gd name="connsiteY11" fmla="*/ 509588 h 1257300"/>
                    <a:gd name="connsiteX12" fmla="*/ 299314 w 904875"/>
                    <a:gd name="connsiteY12" fmla="*/ 809625 h 1257300"/>
                    <a:gd name="connsiteX13" fmla="*/ 533629 w 904875"/>
                    <a:gd name="connsiteY13" fmla="*/ 582930 h 1257300"/>
                    <a:gd name="connsiteX14" fmla="*/ 751752 w 904875"/>
                    <a:gd name="connsiteY14" fmla="*/ 312420 h 1257300"/>
                    <a:gd name="connsiteX15" fmla="*/ 887007 w 904875"/>
                    <a:gd name="connsiteY15" fmla="*/ 100965 h 1257300"/>
                    <a:gd name="connsiteX16" fmla="*/ 908914 w 904875"/>
                    <a:gd name="connsiteY16" fmla="*/ 68580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4875" h="125730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A7E100C-4C8A-4B5B-A4DD-35593FFFD1CA}"/>
                    </a:ext>
                  </a:extLst>
                </p:cNvPr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>
                    <a:gd name="connsiteX0" fmla="*/ 186018 w 704850"/>
                    <a:gd name="connsiteY0" fmla="*/ 1387793 h 1381125"/>
                    <a:gd name="connsiteX1" fmla="*/ 186970 w 704850"/>
                    <a:gd name="connsiteY1" fmla="*/ 1249680 h 1381125"/>
                    <a:gd name="connsiteX2" fmla="*/ 174588 w 704850"/>
                    <a:gd name="connsiteY2" fmla="*/ 1056323 h 1381125"/>
                    <a:gd name="connsiteX3" fmla="*/ 103150 w 704850"/>
                    <a:gd name="connsiteY3" fmla="*/ 787718 h 1381125"/>
                    <a:gd name="connsiteX4" fmla="*/ 280 w 704850"/>
                    <a:gd name="connsiteY4" fmla="*/ 292418 h 1381125"/>
                    <a:gd name="connsiteX5" fmla="*/ 3138 w 704850"/>
                    <a:gd name="connsiteY5" fmla="*/ 120015 h 1381125"/>
                    <a:gd name="connsiteX6" fmla="*/ 194590 w 704850"/>
                    <a:gd name="connsiteY6" fmla="*/ 452438 h 1381125"/>
                    <a:gd name="connsiteX7" fmla="*/ 318415 w 704850"/>
                    <a:gd name="connsiteY7" fmla="*/ 811530 h 1381125"/>
                    <a:gd name="connsiteX8" fmla="*/ 326035 w 704850"/>
                    <a:gd name="connsiteY8" fmla="*/ 902018 h 1381125"/>
                    <a:gd name="connsiteX9" fmla="*/ 358420 w 704850"/>
                    <a:gd name="connsiteY9" fmla="*/ 813435 h 1381125"/>
                    <a:gd name="connsiteX10" fmla="*/ 423190 w 704850"/>
                    <a:gd name="connsiteY10" fmla="*/ 648653 h 1381125"/>
                    <a:gd name="connsiteX11" fmla="*/ 567018 w 704850"/>
                    <a:gd name="connsiteY11" fmla="*/ 311468 h 1381125"/>
                    <a:gd name="connsiteX12" fmla="*/ 640360 w 704850"/>
                    <a:gd name="connsiteY12" fmla="*/ 0 h 1381125"/>
                    <a:gd name="connsiteX13" fmla="*/ 666078 w 704850"/>
                    <a:gd name="connsiteY13" fmla="*/ 86678 h 1381125"/>
                    <a:gd name="connsiteX14" fmla="*/ 709893 w 704850"/>
                    <a:gd name="connsiteY14" fmla="*/ 441008 h 1381125"/>
                    <a:gd name="connsiteX15" fmla="*/ 613690 w 704850"/>
                    <a:gd name="connsiteY15" fmla="*/ 823913 h 1381125"/>
                    <a:gd name="connsiteX16" fmla="*/ 262218 w 704850"/>
                    <a:gd name="connsiteY16" fmla="*/ 1311593 h 1381125"/>
                    <a:gd name="connsiteX17" fmla="*/ 186018 w 704850"/>
                    <a:gd name="connsiteY17" fmla="*/ 1387793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81125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0201E4B-66E8-4392-82A7-645FE9EE4076}"/>
                    </a:ext>
                  </a:extLst>
                </p:cNvPr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>
                    <a:gd name="connsiteX0" fmla="*/ 1508760 w 1571625"/>
                    <a:gd name="connsiteY0" fmla="*/ 414652 h 809625"/>
                    <a:gd name="connsiteX1" fmla="*/ 1579245 w 1571625"/>
                    <a:gd name="connsiteY1" fmla="*/ 367027 h 809625"/>
                    <a:gd name="connsiteX2" fmla="*/ 1319213 w 1571625"/>
                    <a:gd name="connsiteY2" fmla="*/ 642299 h 809625"/>
                    <a:gd name="connsiteX3" fmla="*/ 1087755 w 1571625"/>
                    <a:gd name="connsiteY3" fmla="*/ 778507 h 809625"/>
                    <a:gd name="connsiteX4" fmla="*/ 673418 w 1571625"/>
                    <a:gd name="connsiteY4" fmla="*/ 807082 h 809625"/>
                    <a:gd name="connsiteX5" fmla="*/ 231457 w 1571625"/>
                    <a:gd name="connsiteY5" fmla="*/ 720404 h 809625"/>
                    <a:gd name="connsiteX6" fmla="*/ 0 w 1571625"/>
                    <a:gd name="connsiteY6" fmla="*/ 653729 h 809625"/>
                    <a:gd name="connsiteX7" fmla="*/ 245745 w 1571625"/>
                    <a:gd name="connsiteY7" fmla="*/ 551812 h 809625"/>
                    <a:gd name="connsiteX8" fmla="*/ 456247 w 1571625"/>
                    <a:gd name="connsiteY8" fmla="*/ 421319 h 809625"/>
                    <a:gd name="connsiteX9" fmla="*/ 741045 w 1571625"/>
                    <a:gd name="connsiteY9" fmla="*/ 160334 h 809625"/>
                    <a:gd name="connsiteX10" fmla="*/ 938213 w 1571625"/>
                    <a:gd name="connsiteY10" fmla="*/ 15554 h 809625"/>
                    <a:gd name="connsiteX11" fmla="*/ 975360 w 1571625"/>
                    <a:gd name="connsiteY11" fmla="*/ 1267 h 809625"/>
                    <a:gd name="connsiteX12" fmla="*/ 790575 w 1571625"/>
                    <a:gd name="connsiteY12" fmla="*/ 328927 h 809625"/>
                    <a:gd name="connsiteX13" fmla="*/ 597218 w 1571625"/>
                    <a:gd name="connsiteY13" fmla="*/ 563242 h 809625"/>
                    <a:gd name="connsiteX14" fmla="*/ 509588 w 1571625"/>
                    <a:gd name="connsiteY14" fmla="*/ 608009 h 809625"/>
                    <a:gd name="connsiteX15" fmla="*/ 607695 w 1571625"/>
                    <a:gd name="connsiteY15" fmla="*/ 609914 h 809625"/>
                    <a:gd name="connsiteX16" fmla="*/ 896302 w 1571625"/>
                    <a:gd name="connsiteY16" fmla="*/ 601342 h 809625"/>
                    <a:gd name="connsiteX17" fmla="*/ 1091565 w 1571625"/>
                    <a:gd name="connsiteY17" fmla="*/ 592769 h 809625"/>
                    <a:gd name="connsiteX18" fmla="*/ 1508760 w 1571625"/>
                    <a:gd name="connsiteY18" fmla="*/ 414652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71625" h="809625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E59F6DA-AE5E-4B07-B489-C31BCA4B2677}"/>
                    </a:ext>
                  </a:extLst>
                </p:cNvPr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>
                    <a:gd name="connsiteX0" fmla="*/ 301 w 704850"/>
                    <a:gd name="connsiteY0" fmla="*/ 296228 h 1390650"/>
                    <a:gd name="connsiteX1" fmla="*/ 10778 w 704850"/>
                    <a:gd name="connsiteY1" fmla="*/ 322898 h 1390650"/>
                    <a:gd name="connsiteX2" fmla="*/ 226996 w 704850"/>
                    <a:gd name="connsiteY2" fmla="*/ 573405 h 1390650"/>
                    <a:gd name="connsiteX3" fmla="*/ 334628 w 704850"/>
                    <a:gd name="connsiteY3" fmla="*/ 648653 h 1390650"/>
                    <a:gd name="connsiteX4" fmla="*/ 431783 w 704850"/>
                    <a:gd name="connsiteY4" fmla="*/ 773430 h 1390650"/>
                    <a:gd name="connsiteX5" fmla="*/ 476551 w 704850"/>
                    <a:gd name="connsiteY5" fmla="*/ 886778 h 1390650"/>
                    <a:gd name="connsiteX6" fmla="*/ 490838 w 704850"/>
                    <a:gd name="connsiteY6" fmla="*/ 681038 h 1390650"/>
                    <a:gd name="connsiteX7" fmla="*/ 506078 w 704850"/>
                    <a:gd name="connsiteY7" fmla="*/ 513398 h 1390650"/>
                    <a:gd name="connsiteX8" fmla="*/ 528938 w 704850"/>
                    <a:gd name="connsiteY8" fmla="*/ 259080 h 1390650"/>
                    <a:gd name="connsiteX9" fmla="*/ 484171 w 704850"/>
                    <a:gd name="connsiteY9" fmla="*/ 0 h 1390650"/>
                    <a:gd name="connsiteX10" fmla="*/ 698483 w 704850"/>
                    <a:gd name="connsiteY10" fmla="*/ 362903 h 1390650"/>
                    <a:gd name="connsiteX11" fmla="*/ 698483 w 704850"/>
                    <a:gd name="connsiteY11" fmla="*/ 630555 h 1390650"/>
                    <a:gd name="connsiteX12" fmla="*/ 583231 w 704850"/>
                    <a:gd name="connsiteY12" fmla="*/ 1140143 h 1390650"/>
                    <a:gd name="connsiteX13" fmla="*/ 517508 w 704850"/>
                    <a:gd name="connsiteY13" fmla="*/ 1398270 h 1390650"/>
                    <a:gd name="connsiteX14" fmla="*/ 346058 w 704850"/>
                    <a:gd name="connsiteY14" fmla="*/ 1001078 h 1390650"/>
                    <a:gd name="connsiteX15" fmla="*/ 180323 w 704850"/>
                    <a:gd name="connsiteY15" fmla="*/ 799147 h 1390650"/>
                    <a:gd name="connsiteX16" fmla="*/ 9826 w 704850"/>
                    <a:gd name="connsiteY16" fmla="*/ 417195 h 1390650"/>
                    <a:gd name="connsiteX17" fmla="*/ 301 w 704850"/>
                    <a:gd name="connsiteY17" fmla="*/ 296228 h 139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9065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6E601E08-3F38-4B7A-B627-E9894BCE3B28}"/>
                    </a:ext>
                  </a:extLst>
                </p:cNvPr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>
                    <a:gd name="connsiteX0" fmla="*/ 2857 w 704850"/>
                    <a:gd name="connsiteY0" fmla="*/ 218123 h 1095375"/>
                    <a:gd name="connsiteX1" fmla="*/ 0 w 704850"/>
                    <a:gd name="connsiteY1" fmla="*/ 177165 h 1095375"/>
                    <a:gd name="connsiteX2" fmla="*/ 152400 w 704850"/>
                    <a:gd name="connsiteY2" fmla="*/ 344805 h 1095375"/>
                    <a:gd name="connsiteX3" fmla="*/ 392430 w 704850"/>
                    <a:gd name="connsiteY3" fmla="*/ 510540 h 1095375"/>
                    <a:gd name="connsiteX4" fmla="*/ 462915 w 704850"/>
                    <a:gd name="connsiteY4" fmla="*/ 585788 h 1095375"/>
                    <a:gd name="connsiteX5" fmla="*/ 542925 w 704850"/>
                    <a:gd name="connsiteY5" fmla="*/ 692468 h 1095375"/>
                    <a:gd name="connsiteX6" fmla="*/ 540067 w 704850"/>
                    <a:gd name="connsiteY6" fmla="*/ 646748 h 1095375"/>
                    <a:gd name="connsiteX7" fmla="*/ 514350 w 704850"/>
                    <a:gd name="connsiteY7" fmla="*/ 476250 h 1095375"/>
                    <a:gd name="connsiteX8" fmla="*/ 409575 w 704850"/>
                    <a:gd name="connsiteY8" fmla="*/ 175260 h 1095375"/>
                    <a:gd name="connsiteX9" fmla="*/ 306705 w 704850"/>
                    <a:gd name="connsiteY9" fmla="*/ 0 h 1095375"/>
                    <a:gd name="connsiteX10" fmla="*/ 594360 w 704850"/>
                    <a:gd name="connsiteY10" fmla="*/ 214313 h 1095375"/>
                    <a:gd name="connsiteX11" fmla="*/ 689610 w 704850"/>
                    <a:gd name="connsiteY11" fmla="*/ 442913 h 1095375"/>
                    <a:gd name="connsiteX12" fmla="*/ 706755 w 704850"/>
                    <a:gd name="connsiteY12" fmla="*/ 809625 h 1095375"/>
                    <a:gd name="connsiteX13" fmla="*/ 698182 w 704850"/>
                    <a:gd name="connsiteY13" fmla="*/ 1100138 h 1095375"/>
                    <a:gd name="connsiteX14" fmla="*/ 661988 w 704850"/>
                    <a:gd name="connsiteY14" fmla="*/ 1033463 h 1095375"/>
                    <a:gd name="connsiteX15" fmla="*/ 469582 w 704850"/>
                    <a:gd name="connsiteY15" fmla="*/ 784860 h 1095375"/>
                    <a:gd name="connsiteX16" fmla="*/ 249555 w 704850"/>
                    <a:gd name="connsiteY16" fmla="*/ 642938 h 1095375"/>
                    <a:gd name="connsiteX17" fmla="*/ 27622 w 704850"/>
                    <a:gd name="connsiteY17" fmla="*/ 351473 h 1095375"/>
                    <a:gd name="connsiteX18" fmla="*/ 2857 w 704850"/>
                    <a:gd name="connsiteY18" fmla="*/ 218123 h 109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850" h="1095375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FDE8193-2262-4F3A-8969-1A141E2F1FED}"/>
                    </a:ext>
                  </a:extLst>
                </p:cNvPr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>
                    <a:gd name="connsiteX0" fmla="*/ 389573 w 714375"/>
                    <a:gd name="connsiteY0" fmla="*/ 182954 h 762000"/>
                    <a:gd name="connsiteX1" fmla="*/ 523875 w 714375"/>
                    <a:gd name="connsiteY1" fmla="*/ 292491 h 762000"/>
                    <a:gd name="connsiteX2" fmla="*/ 598170 w 714375"/>
                    <a:gd name="connsiteY2" fmla="*/ 420126 h 762000"/>
                    <a:gd name="connsiteX3" fmla="*/ 718185 w 714375"/>
                    <a:gd name="connsiteY3" fmla="*/ 768741 h 762000"/>
                    <a:gd name="connsiteX4" fmla="*/ 542925 w 714375"/>
                    <a:gd name="connsiteY4" fmla="*/ 647774 h 762000"/>
                    <a:gd name="connsiteX5" fmla="*/ 371475 w 714375"/>
                    <a:gd name="connsiteY5" fmla="*/ 474419 h 762000"/>
                    <a:gd name="connsiteX6" fmla="*/ 200977 w 714375"/>
                    <a:gd name="connsiteY6" fmla="*/ 235341 h 762000"/>
                    <a:gd name="connsiteX7" fmla="*/ 12383 w 714375"/>
                    <a:gd name="connsiteY7" fmla="*/ 13409 h 762000"/>
                    <a:gd name="connsiteX8" fmla="*/ 0 w 714375"/>
                    <a:gd name="connsiteY8" fmla="*/ 74 h 762000"/>
                    <a:gd name="connsiteX9" fmla="*/ 33338 w 714375"/>
                    <a:gd name="connsiteY9" fmla="*/ 9599 h 762000"/>
                    <a:gd name="connsiteX10" fmla="*/ 389573 w 714375"/>
                    <a:gd name="connsiteY10" fmla="*/ 182954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76200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53EFDE8-15F2-4479-BDCE-4CCDDA8CF447}"/>
                    </a:ext>
                  </a:extLst>
                </p:cNvPr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>
                    <a:gd name="connsiteX0" fmla="*/ 2382477 w 2571750"/>
                    <a:gd name="connsiteY0" fmla="*/ 262121 h 695325"/>
                    <a:gd name="connsiteX1" fmla="*/ 2037672 w 2571750"/>
                    <a:gd name="connsiteY1" fmla="*/ 258311 h 695325"/>
                    <a:gd name="connsiteX2" fmla="*/ 1604285 w 2571750"/>
                    <a:gd name="connsiteY2" fmla="*/ 137343 h 695325"/>
                    <a:gd name="connsiteX3" fmla="*/ 1330917 w 2571750"/>
                    <a:gd name="connsiteY3" fmla="*/ 24948 h 695325"/>
                    <a:gd name="connsiteX4" fmla="*/ 938487 w 2571750"/>
                    <a:gd name="connsiteY4" fmla="*/ 23043 h 695325"/>
                    <a:gd name="connsiteX5" fmla="*/ 506052 w 2571750"/>
                    <a:gd name="connsiteY5" fmla="*/ 227830 h 695325"/>
                    <a:gd name="connsiteX6" fmla="*/ 5037 w 2571750"/>
                    <a:gd name="connsiteY6" fmla="*/ 582161 h 695325"/>
                    <a:gd name="connsiteX7" fmla="*/ 2180 w 2571750"/>
                    <a:gd name="connsiteY7" fmla="*/ 596448 h 695325"/>
                    <a:gd name="connsiteX8" fmla="*/ 86000 w 2571750"/>
                    <a:gd name="connsiteY8" fmla="*/ 691698 h 695325"/>
                    <a:gd name="connsiteX9" fmla="*/ 100287 w 2571750"/>
                    <a:gd name="connsiteY9" fmla="*/ 688840 h 695325"/>
                    <a:gd name="connsiteX10" fmla="*/ 148865 w 2571750"/>
                    <a:gd name="connsiteY10" fmla="*/ 640263 h 695325"/>
                    <a:gd name="connsiteX11" fmla="*/ 527007 w 2571750"/>
                    <a:gd name="connsiteY11" fmla="*/ 316413 h 695325"/>
                    <a:gd name="connsiteX12" fmla="*/ 745130 w 2571750"/>
                    <a:gd name="connsiteY12" fmla="*/ 189730 h 695325"/>
                    <a:gd name="connsiteX13" fmla="*/ 1154705 w 2571750"/>
                    <a:gd name="connsiteY13" fmla="*/ 157346 h 695325"/>
                    <a:gd name="connsiteX14" fmla="*/ 1388067 w 2571750"/>
                    <a:gd name="connsiteY14" fmla="*/ 287838 h 695325"/>
                    <a:gd name="connsiteX15" fmla="*/ 1625240 w 2571750"/>
                    <a:gd name="connsiteY15" fmla="*/ 448811 h 695325"/>
                    <a:gd name="connsiteX16" fmla="*/ 2085297 w 2571750"/>
                    <a:gd name="connsiteY16" fmla="*/ 506913 h 695325"/>
                    <a:gd name="connsiteX17" fmla="*/ 2282465 w 2571750"/>
                    <a:gd name="connsiteY17" fmla="*/ 431665 h 695325"/>
                    <a:gd name="connsiteX18" fmla="*/ 2575835 w 2571750"/>
                    <a:gd name="connsiteY18" fmla="*/ 243071 h 695325"/>
                    <a:gd name="connsiteX19" fmla="*/ 2382477 w 2571750"/>
                    <a:gd name="connsiteY19" fmla="*/ 262121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71750" h="695325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32" name="Graphic 14">
                <a:extLst>
                  <a:ext uri="{FF2B5EF4-FFF2-40B4-BE49-F238E27FC236}">
                    <a16:creationId xmlns:a16="http://schemas.microsoft.com/office/drawing/2014/main" id="{AAD45581-9363-487C-A10A-ADBABE79007C}"/>
                  </a:ext>
                </a:extLst>
              </p:cNvPr>
              <p:cNvGrpSpPr/>
              <p:nvPr/>
            </p:nvGrpSpPr>
            <p:grpSpPr>
              <a:xfrm flipH="1">
                <a:off x="8613034" y="936982"/>
                <a:ext cx="3714750" cy="4752975"/>
                <a:chOff x="4238625" y="1052512"/>
                <a:chExt cx="3714750" cy="4752975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FE8F1C0-5B8A-45F3-BFB7-F1037A68D9F6}"/>
                    </a:ext>
                  </a:extLst>
                </p:cNvPr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>
                    <a:gd name="connsiteX0" fmla="*/ 588645 w 1257300"/>
                    <a:gd name="connsiteY0" fmla="*/ 42863 h 1133475"/>
                    <a:gd name="connsiteX1" fmla="*/ 622935 w 1257300"/>
                    <a:gd name="connsiteY1" fmla="*/ 0 h 1133475"/>
                    <a:gd name="connsiteX2" fmla="*/ 596265 w 1257300"/>
                    <a:gd name="connsiteY2" fmla="*/ 113347 h 1133475"/>
                    <a:gd name="connsiteX3" fmla="*/ 541973 w 1257300"/>
                    <a:gd name="connsiteY3" fmla="*/ 439103 h 1133475"/>
                    <a:gd name="connsiteX4" fmla="*/ 477202 w 1257300"/>
                    <a:gd name="connsiteY4" fmla="*/ 742950 h 1133475"/>
                    <a:gd name="connsiteX5" fmla="*/ 421958 w 1257300"/>
                    <a:gd name="connsiteY5" fmla="*/ 842010 h 1133475"/>
                    <a:gd name="connsiteX6" fmla="*/ 780098 w 1257300"/>
                    <a:gd name="connsiteY6" fmla="*/ 666750 h 1133475"/>
                    <a:gd name="connsiteX7" fmla="*/ 1089660 w 1257300"/>
                    <a:gd name="connsiteY7" fmla="*/ 443865 h 1133475"/>
                    <a:gd name="connsiteX8" fmla="*/ 1262063 w 1257300"/>
                    <a:gd name="connsiteY8" fmla="*/ 227647 h 1133475"/>
                    <a:gd name="connsiteX9" fmla="*/ 1265873 w 1257300"/>
                    <a:gd name="connsiteY9" fmla="*/ 228600 h 1133475"/>
                    <a:gd name="connsiteX10" fmla="*/ 1179195 w 1257300"/>
                    <a:gd name="connsiteY10" fmla="*/ 542925 h 1133475"/>
                    <a:gd name="connsiteX11" fmla="*/ 878205 w 1257300"/>
                    <a:gd name="connsiteY11" fmla="*/ 871538 h 1133475"/>
                    <a:gd name="connsiteX12" fmla="*/ 449580 w 1257300"/>
                    <a:gd name="connsiteY12" fmla="*/ 1027747 h 1133475"/>
                    <a:gd name="connsiteX13" fmla="*/ 20003 w 1257300"/>
                    <a:gd name="connsiteY13" fmla="*/ 1136333 h 1133475"/>
                    <a:gd name="connsiteX14" fmla="*/ 0 w 1257300"/>
                    <a:gd name="connsiteY14" fmla="*/ 1135380 h 1133475"/>
                    <a:gd name="connsiteX15" fmla="*/ 100965 w 1257300"/>
                    <a:gd name="connsiteY15" fmla="*/ 985838 h 1133475"/>
                    <a:gd name="connsiteX16" fmla="*/ 278130 w 1257300"/>
                    <a:gd name="connsiteY16" fmla="*/ 621983 h 1133475"/>
                    <a:gd name="connsiteX17" fmla="*/ 477202 w 1257300"/>
                    <a:gd name="connsiteY17" fmla="*/ 181928 h 1133475"/>
                    <a:gd name="connsiteX18" fmla="*/ 588645 w 1257300"/>
                    <a:gd name="connsiteY18" fmla="*/ 42863 h 11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57300" h="1133475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060A086-5144-49B1-BE58-810BDC024A61}"/>
                    </a:ext>
                  </a:extLst>
                </p:cNvPr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>
                    <a:gd name="connsiteX0" fmla="*/ 908914 w 904875"/>
                    <a:gd name="connsiteY0" fmla="*/ 68580 h 1257300"/>
                    <a:gd name="connsiteX1" fmla="*/ 907962 w 904875"/>
                    <a:gd name="connsiteY1" fmla="*/ 201930 h 1257300"/>
                    <a:gd name="connsiteX2" fmla="*/ 871767 w 904875"/>
                    <a:gd name="connsiteY2" fmla="*/ 406717 h 1257300"/>
                    <a:gd name="connsiteX3" fmla="*/ 586969 w 904875"/>
                    <a:gd name="connsiteY3" fmla="*/ 847725 h 1257300"/>
                    <a:gd name="connsiteX4" fmla="*/ 12612 w 904875"/>
                    <a:gd name="connsiteY4" fmla="*/ 1254442 h 1257300"/>
                    <a:gd name="connsiteX5" fmla="*/ 229 w 904875"/>
                    <a:gd name="connsiteY5" fmla="*/ 1250632 h 1257300"/>
                    <a:gd name="connsiteX6" fmla="*/ 71667 w 904875"/>
                    <a:gd name="connsiteY6" fmla="*/ 963930 h 1257300"/>
                    <a:gd name="connsiteX7" fmla="*/ 116434 w 904875"/>
                    <a:gd name="connsiteY7" fmla="*/ 661035 h 1257300"/>
                    <a:gd name="connsiteX8" fmla="*/ 130722 w 904875"/>
                    <a:gd name="connsiteY8" fmla="*/ 483870 h 1257300"/>
                    <a:gd name="connsiteX9" fmla="*/ 150725 w 904875"/>
                    <a:gd name="connsiteY9" fmla="*/ 236220 h 1257300"/>
                    <a:gd name="connsiteX10" fmla="*/ 250737 w 904875"/>
                    <a:gd name="connsiteY10" fmla="*/ 0 h 1257300"/>
                    <a:gd name="connsiteX11" fmla="*/ 325032 w 904875"/>
                    <a:gd name="connsiteY11" fmla="*/ 509588 h 1257300"/>
                    <a:gd name="connsiteX12" fmla="*/ 299314 w 904875"/>
                    <a:gd name="connsiteY12" fmla="*/ 809625 h 1257300"/>
                    <a:gd name="connsiteX13" fmla="*/ 533629 w 904875"/>
                    <a:gd name="connsiteY13" fmla="*/ 582930 h 1257300"/>
                    <a:gd name="connsiteX14" fmla="*/ 751752 w 904875"/>
                    <a:gd name="connsiteY14" fmla="*/ 312420 h 1257300"/>
                    <a:gd name="connsiteX15" fmla="*/ 887007 w 904875"/>
                    <a:gd name="connsiteY15" fmla="*/ 100965 h 1257300"/>
                    <a:gd name="connsiteX16" fmla="*/ 908914 w 904875"/>
                    <a:gd name="connsiteY16" fmla="*/ 68580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4875" h="125730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2AA2FCD-874D-41AC-BE77-6A6B79185419}"/>
                    </a:ext>
                  </a:extLst>
                </p:cNvPr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>
                    <a:gd name="connsiteX0" fmla="*/ 186018 w 704850"/>
                    <a:gd name="connsiteY0" fmla="*/ 1387793 h 1381125"/>
                    <a:gd name="connsiteX1" fmla="*/ 186970 w 704850"/>
                    <a:gd name="connsiteY1" fmla="*/ 1249680 h 1381125"/>
                    <a:gd name="connsiteX2" fmla="*/ 174588 w 704850"/>
                    <a:gd name="connsiteY2" fmla="*/ 1056323 h 1381125"/>
                    <a:gd name="connsiteX3" fmla="*/ 103150 w 704850"/>
                    <a:gd name="connsiteY3" fmla="*/ 787718 h 1381125"/>
                    <a:gd name="connsiteX4" fmla="*/ 280 w 704850"/>
                    <a:gd name="connsiteY4" fmla="*/ 292418 h 1381125"/>
                    <a:gd name="connsiteX5" fmla="*/ 3138 w 704850"/>
                    <a:gd name="connsiteY5" fmla="*/ 120015 h 1381125"/>
                    <a:gd name="connsiteX6" fmla="*/ 194590 w 704850"/>
                    <a:gd name="connsiteY6" fmla="*/ 452438 h 1381125"/>
                    <a:gd name="connsiteX7" fmla="*/ 318415 w 704850"/>
                    <a:gd name="connsiteY7" fmla="*/ 811530 h 1381125"/>
                    <a:gd name="connsiteX8" fmla="*/ 326035 w 704850"/>
                    <a:gd name="connsiteY8" fmla="*/ 902018 h 1381125"/>
                    <a:gd name="connsiteX9" fmla="*/ 358420 w 704850"/>
                    <a:gd name="connsiteY9" fmla="*/ 813435 h 1381125"/>
                    <a:gd name="connsiteX10" fmla="*/ 423190 w 704850"/>
                    <a:gd name="connsiteY10" fmla="*/ 648653 h 1381125"/>
                    <a:gd name="connsiteX11" fmla="*/ 567018 w 704850"/>
                    <a:gd name="connsiteY11" fmla="*/ 311468 h 1381125"/>
                    <a:gd name="connsiteX12" fmla="*/ 640360 w 704850"/>
                    <a:gd name="connsiteY12" fmla="*/ 0 h 1381125"/>
                    <a:gd name="connsiteX13" fmla="*/ 666078 w 704850"/>
                    <a:gd name="connsiteY13" fmla="*/ 86678 h 1381125"/>
                    <a:gd name="connsiteX14" fmla="*/ 709893 w 704850"/>
                    <a:gd name="connsiteY14" fmla="*/ 441008 h 1381125"/>
                    <a:gd name="connsiteX15" fmla="*/ 613690 w 704850"/>
                    <a:gd name="connsiteY15" fmla="*/ 823913 h 1381125"/>
                    <a:gd name="connsiteX16" fmla="*/ 262218 w 704850"/>
                    <a:gd name="connsiteY16" fmla="*/ 1311593 h 1381125"/>
                    <a:gd name="connsiteX17" fmla="*/ 186018 w 704850"/>
                    <a:gd name="connsiteY17" fmla="*/ 1387793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81125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37EF97C-73B4-4C63-95EA-3A8F7580119B}"/>
                    </a:ext>
                  </a:extLst>
                </p:cNvPr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>
                    <a:gd name="connsiteX0" fmla="*/ 1508760 w 1571625"/>
                    <a:gd name="connsiteY0" fmla="*/ 414652 h 809625"/>
                    <a:gd name="connsiteX1" fmla="*/ 1579245 w 1571625"/>
                    <a:gd name="connsiteY1" fmla="*/ 367027 h 809625"/>
                    <a:gd name="connsiteX2" fmla="*/ 1319213 w 1571625"/>
                    <a:gd name="connsiteY2" fmla="*/ 642299 h 809625"/>
                    <a:gd name="connsiteX3" fmla="*/ 1087755 w 1571625"/>
                    <a:gd name="connsiteY3" fmla="*/ 778507 h 809625"/>
                    <a:gd name="connsiteX4" fmla="*/ 673418 w 1571625"/>
                    <a:gd name="connsiteY4" fmla="*/ 807082 h 809625"/>
                    <a:gd name="connsiteX5" fmla="*/ 231457 w 1571625"/>
                    <a:gd name="connsiteY5" fmla="*/ 720404 h 809625"/>
                    <a:gd name="connsiteX6" fmla="*/ 0 w 1571625"/>
                    <a:gd name="connsiteY6" fmla="*/ 653729 h 809625"/>
                    <a:gd name="connsiteX7" fmla="*/ 245745 w 1571625"/>
                    <a:gd name="connsiteY7" fmla="*/ 551812 h 809625"/>
                    <a:gd name="connsiteX8" fmla="*/ 456247 w 1571625"/>
                    <a:gd name="connsiteY8" fmla="*/ 421319 h 809625"/>
                    <a:gd name="connsiteX9" fmla="*/ 741045 w 1571625"/>
                    <a:gd name="connsiteY9" fmla="*/ 160334 h 809625"/>
                    <a:gd name="connsiteX10" fmla="*/ 938213 w 1571625"/>
                    <a:gd name="connsiteY10" fmla="*/ 15554 h 809625"/>
                    <a:gd name="connsiteX11" fmla="*/ 975360 w 1571625"/>
                    <a:gd name="connsiteY11" fmla="*/ 1267 h 809625"/>
                    <a:gd name="connsiteX12" fmla="*/ 790575 w 1571625"/>
                    <a:gd name="connsiteY12" fmla="*/ 328927 h 809625"/>
                    <a:gd name="connsiteX13" fmla="*/ 597218 w 1571625"/>
                    <a:gd name="connsiteY13" fmla="*/ 563242 h 809625"/>
                    <a:gd name="connsiteX14" fmla="*/ 509588 w 1571625"/>
                    <a:gd name="connsiteY14" fmla="*/ 608009 h 809625"/>
                    <a:gd name="connsiteX15" fmla="*/ 607695 w 1571625"/>
                    <a:gd name="connsiteY15" fmla="*/ 609914 h 809625"/>
                    <a:gd name="connsiteX16" fmla="*/ 896302 w 1571625"/>
                    <a:gd name="connsiteY16" fmla="*/ 601342 h 809625"/>
                    <a:gd name="connsiteX17" fmla="*/ 1091565 w 1571625"/>
                    <a:gd name="connsiteY17" fmla="*/ 592769 h 809625"/>
                    <a:gd name="connsiteX18" fmla="*/ 1508760 w 1571625"/>
                    <a:gd name="connsiteY18" fmla="*/ 414652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71625" h="809625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FBB9C61-10EB-4BA1-A390-F31D56686845}"/>
                    </a:ext>
                  </a:extLst>
                </p:cNvPr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>
                    <a:gd name="connsiteX0" fmla="*/ 301 w 704850"/>
                    <a:gd name="connsiteY0" fmla="*/ 296228 h 1390650"/>
                    <a:gd name="connsiteX1" fmla="*/ 10778 w 704850"/>
                    <a:gd name="connsiteY1" fmla="*/ 322898 h 1390650"/>
                    <a:gd name="connsiteX2" fmla="*/ 226996 w 704850"/>
                    <a:gd name="connsiteY2" fmla="*/ 573405 h 1390650"/>
                    <a:gd name="connsiteX3" fmla="*/ 334628 w 704850"/>
                    <a:gd name="connsiteY3" fmla="*/ 648653 h 1390650"/>
                    <a:gd name="connsiteX4" fmla="*/ 431783 w 704850"/>
                    <a:gd name="connsiteY4" fmla="*/ 773430 h 1390650"/>
                    <a:gd name="connsiteX5" fmla="*/ 476551 w 704850"/>
                    <a:gd name="connsiteY5" fmla="*/ 886778 h 1390650"/>
                    <a:gd name="connsiteX6" fmla="*/ 490838 w 704850"/>
                    <a:gd name="connsiteY6" fmla="*/ 681038 h 1390650"/>
                    <a:gd name="connsiteX7" fmla="*/ 506078 w 704850"/>
                    <a:gd name="connsiteY7" fmla="*/ 513398 h 1390650"/>
                    <a:gd name="connsiteX8" fmla="*/ 528938 w 704850"/>
                    <a:gd name="connsiteY8" fmla="*/ 259080 h 1390650"/>
                    <a:gd name="connsiteX9" fmla="*/ 484171 w 704850"/>
                    <a:gd name="connsiteY9" fmla="*/ 0 h 1390650"/>
                    <a:gd name="connsiteX10" fmla="*/ 698483 w 704850"/>
                    <a:gd name="connsiteY10" fmla="*/ 362903 h 1390650"/>
                    <a:gd name="connsiteX11" fmla="*/ 698483 w 704850"/>
                    <a:gd name="connsiteY11" fmla="*/ 630555 h 1390650"/>
                    <a:gd name="connsiteX12" fmla="*/ 583231 w 704850"/>
                    <a:gd name="connsiteY12" fmla="*/ 1140143 h 1390650"/>
                    <a:gd name="connsiteX13" fmla="*/ 517508 w 704850"/>
                    <a:gd name="connsiteY13" fmla="*/ 1398270 h 1390650"/>
                    <a:gd name="connsiteX14" fmla="*/ 346058 w 704850"/>
                    <a:gd name="connsiteY14" fmla="*/ 1001078 h 1390650"/>
                    <a:gd name="connsiteX15" fmla="*/ 180323 w 704850"/>
                    <a:gd name="connsiteY15" fmla="*/ 799147 h 1390650"/>
                    <a:gd name="connsiteX16" fmla="*/ 9826 w 704850"/>
                    <a:gd name="connsiteY16" fmla="*/ 417195 h 1390650"/>
                    <a:gd name="connsiteX17" fmla="*/ 301 w 704850"/>
                    <a:gd name="connsiteY17" fmla="*/ 296228 h 139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9065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8804C44-63A2-4749-98BF-5E3423A4DC51}"/>
                    </a:ext>
                  </a:extLst>
                </p:cNvPr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>
                    <a:gd name="connsiteX0" fmla="*/ 2857 w 704850"/>
                    <a:gd name="connsiteY0" fmla="*/ 218123 h 1095375"/>
                    <a:gd name="connsiteX1" fmla="*/ 0 w 704850"/>
                    <a:gd name="connsiteY1" fmla="*/ 177165 h 1095375"/>
                    <a:gd name="connsiteX2" fmla="*/ 152400 w 704850"/>
                    <a:gd name="connsiteY2" fmla="*/ 344805 h 1095375"/>
                    <a:gd name="connsiteX3" fmla="*/ 392430 w 704850"/>
                    <a:gd name="connsiteY3" fmla="*/ 510540 h 1095375"/>
                    <a:gd name="connsiteX4" fmla="*/ 462915 w 704850"/>
                    <a:gd name="connsiteY4" fmla="*/ 585788 h 1095375"/>
                    <a:gd name="connsiteX5" fmla="*/ 542925 w 704850"/>
                    <a:gd name="connsiteY5" fmla="*/ 692468 h 1095375"/>
                    <a:gd name="connsiteX6" fmla="*/ 540067 w 704850"/>
                    <a:gd name="connsiteY6" fmla="*/ 646748 h 1095375"/>
                    <a:gd name="connsiteX7" fmla="*/ 514350 w 704850"/>
                    <a:gd name="connsiteY7" fmla="*/ 476250 h 1095375"/>
                    <a:gd name="connsiteX8" fmla="*/ 409575 w 704850"/>
                    <a:gd name="connsiteY8" fmla="*/ 175260 h 1095375"/>
                    <a:gd name="connsiteX9" fmla="*/ 306705 w 704850"/>
                    <a:gd name="connsiteY9" fmla="*/ 0 h 1095375"/>
                    <a:gd name="connsiteX10" fmla="*/ 594360 w 704850"/>
                    <a:gd name="connsiteY10" fmla="*/ 214313 h 1095375"/>
                    <a:gd name="connsiteX11" fmla="*/ 689610 w 704850"/>
                    <a:gd name="connsiteY11" fmla="*/ 442913 h 1095375"/>
                    <a:gd name="connsiteX12" fmla="*/ 706755 w 704850"/>
                    <a:gd name="connsiteY12" fmla="*/ 809625 h 1095375"/>
                    <a:gd name="connsiteX13" fmla="*/ 698182 w 704850"/>
                    <a:gd name="connsiteY13" fmla="*/ 1100138 h 1095375"/>
                    <a:gd name="connsiteX14" fmla="*/ 661988 w 704850"/>
                    <a:gd name="connsiteY14" fmla="*/ 1033463 h 1095375"/>
                    <a:gd name="connsiteX15" fmla="*/ 469582 w 704850"/>
                    <a:gd name="connsiteY15" fmla="*/ 784860 h 1095375"/>
                    <a:gd name="connsiteX16" fmla="*/ 249555 w 704850"/>
                    <a:gd name="connsiteY16" fmla="*/ 642938 h 1095375"/>
                    <a:gd name="connsiteX17" fmla="*/ 27622 w 704850"/>
                    <a:gd name="connsiteY17" fmla="*/ 351473 h 1095375"/>
                    <a:gd name="connsiteX18" fmla="*/ 2857 w 704850"/>
                    <a:gd name="connsiteY18" fmla="*/ 218123 h 109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850" h="1095375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A7D433B-6A0F-4728-A75E-D82D40FE4DA4}"/>
                    </a:ext>
                  </a:extLst>
                </p:cNvPr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>
                    <a:gd name="connsiteX0" fmla="*/ 389573 w 714375"/>
                    <a:gd name="connsiteY0" fmla="*/ 182954 h 762000"/>
                    <a:gd name="connsiteX1" fmla="*/ 523875 w 714375"/>
                    <a:gd name="connsiteY1" fmla="*/ 292491 h 762000"/>
                    <a:gd name="connsiteX2" fmla="*/ 598170 w 714375"/>
                    <a:gd name="connsiteY2" fmla="*/ 420126 h 762000"/>
                    <a:gd name="connsiteX3" fmla="*/ 718185 w 714375"/>
                    <a:gd name="connsiteY3" fmla="*/ 768741 h 762000"/>
                    <a:gd name="connsiteX4" fmla="*/ 542925 w 714375"/>
                    <a:gd name="connsiteY4" fmla="*/ 647774 h 762000"/>
                    <a:gd name="connsiteX5" fmla="*/ 371475 w 714375"/>
                    <a:gd name="connsiteY5" fmla="*/ 474419 h 762000"/>
                    <a:gd name="connsiteX6" fmla="*/ 200977 w 714375"/>
                    <a:gd name="connsiteY6" fmla="*/ 235341 h 762000"/>
                    <a:gd name="connsiteX7" fmla="*/ 12383 w 714375"/>
                    <a:gd name="connsiteY7" fmla="*/ 13409 h 762000"/>
                    <a:gd name="connsiteX8" fmla="*/ 0 w 714375"/>
                    <a:gd name="connsiteY8" fmla="*/ 74 h 762000"/>
                    <a:gd name="connsiteX9" fmla="*/ 33338 w 714375"/>
                    <a:gd name="connsiteY9" fmla="*/ 9599 h 762000"/>
                    <a:gd name="connsiteX10" fmla="*/ 389573 w 714375"/>
                    <a:gd name="connsiteY10" fmla="*/ 182954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76200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94CE259-62AD-4C2F-B660-38CB6C94AC19}"/>
                    </a:ext>
                  </a:extLst>
                </p:cNvPr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>
                    <a:gd name="connsiteX0" fmla="*/ 2382477 w 2571750"/>
                    <a:gd name="connsiteY0" fmla="*/ 262121 h 695325"/>
                    <a:gd name="connsiteX1" fmla="*/ 2037672 w 2571750"/>
                    <a:gd name="connsiteY1" fmla="*/ 258311 h 695325"/>
                    <a:gd name="connsiteX2" fmla="*/ 1604285 w 2571750"/>
                    <a:gd name="connsiteY2" fmla="*/ 137343 h 695325"/>
                    <a:gd name="connsiteX3" fmla="*/ 1330917 w 2571750"/>
                    <a:gd name="connsiteY3" fmla="*/ 24948 h 695325"/>
                    <a:gd name="connsiteX4" fmla="*/ 938487 w 2571750"/>
                    <a:gd name="connsiteY4" fmla="*/ 23043 h 695325"/>
                    <a:gd name="connsiteX5" fmla="*/ 506052 w 2571750"/>
                    <a:gd name="connsiteY5" fmla="*/ 227830 h 695325"/>
                    <a:gd name="connsiteX6" fmla="*/ 5037 w 2571750"/>
                    <a:gd name="connsiteY6" fmla="*/ 582161 h 695325"/>
                    <a:gd name="connsiteX7" fmla="*/ 2180 w 2571750"/>
                    <a:gd name="connsiteY7" fmla="*/ 596448 h 695325"/>
                    <a:gd name="connsiteX8" fmla="*/ 86000 w 2571750"/>
                    <a:gd name="connsiteY8" fmla="*/ 691698 h 695325"/>
                    <a:gd name="connsiteX9" fmla="*/ 100287 w 2571750"/>
                    <a:gd name="connsiteY9" fmla="*/ 688840 h 695325"/>
                    <a:gd name="connsiteX10" fmla="*/ 148865 w 2571750"/>
                    <a:gd name="connsiteY10" fmla="*/ 640263 h 695325"/>
                    <a:gd name="connsiteX11" fmla="*/ 527007 w 2571750"/>
                    <a:gd name="connsiteY11" fmla="*/ 316413 h 695325"/>
                    <a:gd name="connsiteX12" fmla="*/ 745130 w 2571750"/>
                    <a:gd name="connsiteY12" fmla="*/ 189730 h 695325"/>
                    <a:gd name="connsiteX13" fmla="*/ 1154705 w 2571750"/>
                    <a:gd name="connsiteY13" fmla="*/ 157346 h 695325"/>
                    <a:gd name="connsiteX14" fmla="*/ 1388067 w 2571750"/>
                    <a:gd name="connsiteY14" fmla="*/ 287838 h 695325"/>
                    <a:gd name="connsiteX15" fmla="*/ 1625240 w 2571750"/>
                    <a:gd name="connsiteY15" fmla="*/ 448811 h 695325"/>
                    <a:gd name="connsiteX16" fmla="*/ 2085297 w 2571750"/>
                    <a:gd name="connsiteY16" fmla="*/ 506913 h 695325"/>
                    <a:gd name="connsiteX17" fmla="*/ 2282465 w 2571750"/>
                    <a:gd name="connsiteY17" fmla="*/ 431665 h 695325"/>
                    <a:gd name="connsiteX18" fmla="*/ 2575835 w 2571750"/>
                    <a:gd name="connsiteY18" fmla="*/ 243071 h 695325"/>
                    <a:gd name="connsiteX19" fmla="*/ 2382477 w 2571750"/>
                    <a:gd name="connsiteY19" fmla="*/ 262121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71750" h="695325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EF5C78-7456-47F8-89FC-581848F0578D}"/>
                </a:ext>
              </a:extLst>
            </p:cNvPr>
            <p:cNvSpPr/>
            <p:nvPr/>
          </p:nvSpPr>
          <p:spPr>
            <a:xfrm>
              <a:off x="5179567" y="1574261"/>
              <a:ext cx="1820008" cy="1251877"/>
            </a:xfrm>
            <a:custGeom>
              <a:avLst/>
              <a:gdLst>
                <a:gd name="connsiteX0" fmla="*/ 1276335 w 1820008"/>
                <a:gd name="connsiteY0" fmla="*/ 491986 h 1251877"/>
                <a:gd name="connsiteX1" fmla="*/ 1161002 w 1820008"/>
                <a:gd name="connsiteY1" fmla="*/ 1076858 h 1251877"/>
                <a:gd name="connsiteX2" fmla="*/ 1274159 w 1820008"/>
                <a:gd name="connsiteY2" fmla="*/ 1078668 h 1251877"/>
                <a:gd name="connsiteX3" fmla="*/ 1276335 w 1820008"/>
                <a:gd name="connsiteY3" fmla="*/ 491986 h 1251877"/>
                <a:gd name="connsiteX4" fmla="*/ 894179 w 1820008"/>
                <a:gd name="connsiteY4" fmla="*/ 0 h 1251877"/>
                <a:gd name="connsiteX5" fmla="*/ 1237833 w 1820008"/>
                <a:gd name="connsiteY5" fmla="*/ 244175 h 1251877"/>
                <a:gd name="connsiteX6" fmla="*/ 1448094 w 1820008"/>
                <a:gd name="connsiteY6" fmla="*/ 178610 h 1251877"/>
                <a:gd name="connsiteX7" fmla="*/ 1820008 w 1820008"/>
                <a:gd name="connsiteY7" fmla="*/ 550524 h 1251877"/>
                <a:gd name="connsiteX8" fmla="*/ 1448094 w 1820008"/>
                <a:gd name="connsiteY8" fmla="*/ 922438 h 1251877"/>
                <a:gd name="connsiteX9" fmla="*/ 1424354 w 1820008"/>
                <a:gd name="connsiteY9" fmla="*/ 921308 h 1251877"/>
                <a:gd name="connsiteX10" fmla="*/ 1424354 w 1820008"/>
                <a:gd name="connsiteY10" fmla="*/ 1251877 h 1251877"/>
                <a:gd name="connsiteX11" fmla="*/ 1278169 w 1820008"/>
                <a:gd name="connsiteY11" fmla="*/ 1251877 h 1251877"/>
                <a:gd name="connsiteX12" fmla="*/ 1274273 w 1820008"/>
                <a:gd name="connsiteY12" fmla="*/ 1079154 h 1251877"/>
                <a:gd name="connsiteX13" fmla="*/ 1221431 w 1820008"/>
                <a:gd name="connsiteY13" fmla="*/ 1079154 h 1251877"/>
                <a:gd name="connsiteX14" fmla="*/ 1217535 w 1820008"/>
                <a:gd name="connsiteY14" fmla="*/ 1251877 h 1251877"/>
                <a:gd name="connsiteX15" fmla="*/ 1010535 w 1820008"/>
                <a:gd name="connsiteY15" fmla="*/ 1251877 h 1251877"/>
                <a:gd name="connsiteX16" fmla="*/ 1004803 w 1820008"/>
                <a:gd name="connsiteY16" fmla="*/ 964323 h 1251877"/>
                <a:gd name="connsiteX17" fmla="*/ 1004666 w 1820008"/>
                <a:gd name="connsiteY17" fmla="*/ 964323 h 1251877"/>
                <a:gd name="connsiteX18" fmla="*/ 1069075 w 1820008"/>
                <a:gd name="connsiteY18" fmla="*/ 868160 h 1251877"/>
                <a:gd name="connsiteX19" fmla="*/ 1055247 w 1820008"/>
                <a:gd name="connsiteY19" fmla="*/ 529337 h 1251877"/>
                <a:gd name="connsiteX20" fmla="*/ 1044736 w 1820008"/>
                <a:gd name="connsiteY20" fmla="*/ 520182 h 1251877"/>
                <a:gd name="connsiteX21" fmla="*/ 1037302 w 1820008"/>
                <a:gd name="connsiteY21" fmla="*/ 522863 h 1251877"/>
                <a:gd name="connsiteX22" fmla="*/ 1034397 w 1820008"/>
                <a:gd name="connsiteY22" fmla="*/ 528972 h 1251877"/>
                <a:gd name="connsiteX23" fmla="*/ 1034397 w 1820008"/>
                <a:gd name="connsiteY23" fmla="*/ 761255 h 1251877"/>
                <a:gd name="connsiteX24" fmla="*/ 1023311 w 1820008"/>
                <a:gd name="connsiteY24" fmla="*/ 770909 h 1251877"/>
                <a:gd name="connsiteX25" fmla="*/ 1012225 w 1820008"/>
                <a:gd name="connsiteY25" fmla="*/ 761255 h 1251877"/>
                <a:gd name="connsiteX26" fmla="*/ 1012225 w 1820008"/>
                <a:gd name="connsiteY26" fmla="*/ 528956 h 1251877"/>
                <a:gd name="connsiteX27" fmla="*/ 1009328 w 1820008"/>
                <a:gd name="connsiteY27" fmla="*/ 522863 h 1251877"/>
                <a:gd name="connsiteX28" fmla="*/ 1001894 w 1820008"/>
                <a:gd name="connsiteY28" fmla="*/ 520182 h 1251877"/>
                <a:gd name="connsiteX29" fmla="*/ 994462 w 1820008"/>
                <a:gd name="connsiteY29" fmla="*/ 522863 h 1251877"/>
                <a:gd name="connsiteX30" fmla="*/ 991946 w 1820008"/>
                <a:gd name="connsiteY30" fmla="*/ 528151 h 1251877"/>
                <a:gd name="connsiteX31" fmla="*/ 991946 w 1820008"/>
                <a:gd name="connsiteY31" fmla="*/ 763449 h 1251877"/>
                <a:gd name="connsiteX32" fmla="*/ 980860 w 1820008"/>
                <a:gd name="connsiteY32" fmla="*/ 773104 h 1251877"/>
                <a:gd name="connsiteX33" fmla="*/ 969774 w 1820008"/>
                <a:gd name="connsiteY33" fmla="*/ 763449 h 1251877"/>
                <a:gd name="connsiteX34" fmla="*/ 969774 w 1820008"/>
                <a:gd name="connsiteY34" fmla="*/ 527800 h 1251877"/>
                <a:gd name="connsiteX35" fmla="*/ 967426 w 1820008"/>
                <a:gd name="connsiteY35" fmla="*/ 522863 h 1251877"/>
                <a:gd name="connsiteX36" fmla="*/ 959994 w 1820008"/>
                <a:gd name="connsiteY36" fmla="*/ 520182 h 1251877"/>
                <a:gd name="connsiteX37" fmla="*/ 952560 w 1820008"/>
                <a:gd name="connsiteY37" fmla="*/ 522863 h 1251877"/>
                <a:gd name="connsiteX38" fmla="*/ 949497 w 1820008"/>
                <a:gd name="connsiteY38" fmla="*/ 529307 h 1251877"/>
                <a:gd name="connsiteX39" fmla="*/ 949497 w 1820008"/>
                <a:gd name="connsiteY39" fmla="*/ 763545 h 1251877"/>
                <a:gd name="connsiteX40" fmla="*/ 938410 w 1820008"/>
                <a:gd name="connsiteY40" fmla="*/ 773200 h 1251877"/>
                <a:gd name="connsiteX41" fmla="*/ 927324 w 1820008"/>
                <a:gd name="connsiteY41" fmla="*/ 763545 h 1251877"/>
                <a:gd name="connsiteX42" fmla="*/ 927324 w 1820008"/>
                <a:gd name="connsiteY42" fmla="*/ 528622 h 1251877"/>
                <a:gd name="connsiteX43" fmla="*/ 924586 w 1820008"/>
                <a:gd name="connsiteY43" fmla="*/ 522863 h 1251877"/>
                <a:gd name="connsiteX44" fmla="*/ 917152 w 1820008"/>
                <a:gd name="connsiteY44" fmla="*/ 520182 h 1251877"/>
                <a:gd name="connsiteX45" fmla="*/ 906641 w 1820008"/>
                <a:gd name="connsiteY45" fmla="*/ 529337 h 1251877"/>
                <a:gd name="connsiteX46" fmla="*/ 890530 w 1820008"/>
                <a:gd name="connsiteY46" fmla="*/ 868160 h 1251877"/>
                <a:gd name="connsiteX47" fmla="*/ 954939 w 1820008"/>
                <a:gd name="connsiteY47" fmla="*/ 964323 h 1251877"/>
                <a:gd name="connsiteX48" fmla="*/ 954801 w 1820008"/>
                <a:gd name="connsiteY48" fmla="*/ 964323 h 1251877"/>
                <a:gd name="connsiteX49" fmla="*/ 949070 w 1820008"/>
                <a:gd name="connsiteY49" fmla="*/ 1251877 h 1251877"/>
                <a:gd name="connsiteX50" fmla="*/ 713261 w 1820008"/>
                <a:gd name="connsiteY50" fmla="*/ 1251877 h 1251877"/>
                <a:gd name="connsiteX51" fmla="*/ 706776 w 1820008"/>
                <a:gd name="connsiteY51" fmla="*/ 926486 h 1251877"/>
                <a:gd name="connsiteX52" fmla="*/ 697914 w 1820008"/>
                <a:gd name="connsiteY52" fmla="*/ 926486 h 1251877"/>
                <a:gd name="connsiteX53" fmla="*/ 729891 w 1820008"/>
                <a:gd name="connsiteY53" fmla="*/ 914256 h 1251877"/>
                <a:gd name="connsiteX54" fmla="*/ 809006 w 1820008"/>
                <a:gd name="connsiteY54" fmla="*/ 727698 h 1251877"/>
                <a:gd name="connsiteX55" fmla="*/ 684890 w 1820008"/>
                <a:gd name="connsiteY55" fmla="*/ 514665 h 1251877"/>
                <a:gd name="connsiteX56" fmla="*/ 551221 w 1820008"/>
                <a:gd name="connsiteY56" fmla="*/ 723043 h 1251877"/>
                <a:gd name="connsiteX57" fmla="*/ 634765 w 1820008"/>
                <a:gd name="connsiteY57" fmla="*/ 914424 h 1251877"/>
                <a:gd name="connsiteX58" fmla="*/ 666746 w 1820008"/>
                <a:gd name="connsiteY58" fmla="*/ 926486 h 1251877"/>
                <a:gd name="connsiteX59" fmla="*/ 653447 w 1820008"/>
                <a:gd name="connsiteY59" fmla="*/ 926486 h 1251877"/>
                <a:gd name="connsiteX60" fmla="*/ 646962 w 1820008"/>
                <a:gd name="connsiteY60" fmla="*/ 1251877 h 1251877"/>
                <a:gd name="connsiteX61" fmla="*/ 416002 w 1820008"/>
                <a:gd name="connsiteY61" fmla="*/ 1251877 h 1251877"/>
                <a:gd name="connsiteX62" fmla="*/ 416002 w 1820008"/>
                <a:gd name="connsiteY62" fmla="*/ 920177 h 1251877"/>
                <a:gd name="connsiteX63" fmla="*/ 371915 w 1820008"/>
                <a:gd name="connsiteY63" fmla="*/ 922438 h 1251877"/>
                <a:gd name="connsiteX64" fmla="*/ 0 w 1820008"/>
                <a:gd name="connsiteY64" fmla="*/ 550524 h 1251877"/>
                <a:gd name="connsiteX65" fmla="*/ 371915 w 1820008"/>
                <a:gd name="connsiteY65" fmla="*/ 178610 h 1251877"/>
                <a:gd name="connsiteX66" fmla="*/ 557308 w 1820008"/>
                <a:gd name="connsiteY66" fmla="*/ 228349 h 1251877"/>
                <a:gd name="connsiteX67" fmla="*/ 894179 w 1820008"/>
                <a:gd name="connsiteY67" fmla="*/ 0 h 125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20008" h="1251877">
                  <a:moveTo>
                    <a:pt x="1276335" y="491986"/>
                  </a:moveTo>
                  <a:cubicBezTo>
                    <a:pt x="1187116" y="495004"/>
                    <a:pt x="1147945" y="822146"/>
                    <a:pt x="1161002" y="1076858"/>
                  </a:cubicBezTo>
                  <a:cubicBezTo>
                    <a:pt x="1195094" y="1081083"/>
                    <a:pt x="1237891" y="1078065"/>
                    <a:pt x="1274159" y="1078668"/>
                  </a:cubicBezTo>
                  <a:cubicBezTo>
                    <a:pt x="1279962" y="861379"/>
                    <a:pt x="1283589" y="493797"/>
                    <a:pt x="1276335" y="491986"/>
                  </a:cubicBezTo>
                  <a:close/>
                  <a:moveTo>
                    <a:pt x="894179" y="0"/>
                  </a:moveTo>
                  <a:cubicBezTo>
                    <a:pt x="1053570" y="0"/>
                    <a:pt x="1188093" y="101739"/>
                    <a:pt x="1237833" y="244175"/>
                  </a:cubicBezTo>
                  <a:cubicBezTo>
                    <a:pt x="1297745" y="202350"/>
                    <a:pt x="1370093" y="178610"/>
                    <a:pt x="1448094" y="178610"/>
                  </a:cubicBezTo>
                  <a:cubicBezTo>
                    <a:pt x="1653834" y="178610"/>
                    <a:pt x="1820008" y="344784"/>
                    <a:pt x="1820008" y="550524"/>
                  </a:cubicBezTo>
                  <a:cubicBezTo>
                    <a:pt x="1820008" y="756264"/>
                    <a:pt x="1653834" y="922438"/>
                    <a:pt x="1448094" y="922438"/>
                  </a:cubicBezTo>
                  <a:cubicBezTo>
                    <a:pt x="1440180" y="922438"/>
                    <a:pt x="1432268" y="921308"/>
                    <a:pt x="1424354" y="921308"/>
                  </a:cubicBezTo>
                  <a:lnTo>
                    <a:pt x="1424354" y="1251877"/>
                  </a:lnTo>
                  <a:lnTo>
                    <a:pt x="1278169" y="1251877"/>
                  </a:lnTo>
                  <a:lnTo>
                    <a:pt x="1274273" y="1079154"/>
                  </a:lnTo>
                  <a:lnTo>
                    <a:pt x="1221431" y="1079154"/>
                  </a:lnTo>
                  <a:lnTo>
                    <a:pt x="1217535" y="1251877"/>
                  </a:lnTo>
                  <a:lnTo>
                    <a:pt x="1010535" y="1251877"/>
                  </a:lnTo>
                  <a:lnTo>
                    <a:pt x="1004803" y="964323"/>
                  </a:lnTo>
                  <a:lnTo>
                    <a:pt x="1004666" y="964323"/>
                  </a:lnTo>
                  <a:cubicBezTo>
                    <a:pt x="1026136" y="932269"/>
                    <a:pt x="1069229" y="887114"/>
                    <a:pt x="1069075" y="868160"/>
                  </a:cubicBezTo>
                  <a:lnTo>
                    <a:pt x="1055247" y="529337"/>
                  </a:lnTo>
                  <a:cubicBezTo>
                    <a:pt x="1055247" y="524281"/>
                    <a:pt x="1050542" y="520182"/>
                    <a:pt x="1044736" y="520182"/>
                  </a:cubicBezTo>
                  <a:cubicBezTo>
                    <a:pt x="1041833" y="520182"/>
                    <a:pt x="1039205" y="521207"/>
                    <a:pt x="1037302" y="522863"/>
                  </a:cubicBezTo>
                  <a:lnTo>
                    <a:pt x="1034397" y="528972"/>
                  </a:lnTo>
                  <a:lnTo>
                    <a:pt x="1034397" y="761255"/>
                  </a:lnTo>
                  <a:cubicBezTo>
                    <a:pt x="1034397" y="766587"/>
                    <a:pt x="1029434" y="770909"/>
                    <a:pt x="1023311" y="770909"/>
                  </a:cubicBezTo>
                  <a:cubicBezTo>
                    <a:pt x="1017188" y="770909"/>
                    <a:pt x="1012225" y="766587"/>
                    <a:pt x="1012225" y="761255"/>
                  </a:cubicBezTo>
                  <a:cubicBezTo>
                    <a:pt x="1012225" y="683821"/>
                    <a:pt x="1012225" y="606388"/>
                    <a:pt x="1012225" y="528956"/>
                  </a:cubicBezTo>
                  <a:lnTo>
                    <a:pt x="1009328" y="522863"/>
                  </a:lnTo>
                  <a:cubicBezTo>
                    <a:pt x="1007425" y="521207"/>
                    <a:pt x="1004798" y="520182"/>
                    <a:pt x="1001894" y="520182"/>
                  </a:cubicBezTo>
                  <a:cubicBezTo>
                    <a:pt x="998992" y="520182"/>
                    <a:pt x="996364" y="521207"/>
                    <a:pt x="994462" y="522863"/>
                  </a:cubicBezTo>
                  <a:lnTo>
                    <a:pt x="991946" y="528151"/>
                  </a:lnTo>
                  <a:lnTo>
                    <a:pt x="991946" y="763449"/>
                  </a:lnTo>
                  <a:cubicBezTo>
                    <a:pt x="991946" y="768781"/>
                    <a:pt x="986983" y="773104"/>
                    <a:pt x="980860" y="773104"/>
                  </a:cubicBezTo>
                  <a:cubicBezTo>
                    <a:pt x="974737" y="773104"/>
                    <a:pt x="969774" y="768781"/>
                    <a:pt x="969774" y="763449"/>
                  </a:cubicBezTo>
                  <a:cubicBezTo>
                    <a:pt x="969774" y="684899"/>
                    <a:pt x="969774" y="606349"/>
                    <a:pt x="969774" y="527800"/>
                  </a:cubicBezTo>
                  <a:lnTo>
                    <a:pt x="967426" y="522863"/>
                  </a:lnTo>
                  <a:cubicBezTo>
                    <a:pt x="965525" y="521207"/>
                    <a:pt x="962896" y="520182"/>
                    <a:pt x="959994" y="520182"/>
                  </a:cubicBezTo>
                  <a:cubicBezTo>
                    <a:pt x="957090" y="520182"/>
                    <a:pt x="954463" y="521207"/>
                    <a:pt x="952560" y="522863"/>
                  </a:cubicBezTo>
                  <a:lnTo>
                    <a:pt x="949497" y="529307"/>
                  </a:lnTo>
                  <a:lnTo>
                    <a:pt x="949497" y="763545"/>
                  </a:lnTo>
                  <a:cubicBezTo>
                    <a:pt x="949497" y="768877"/>
                    <a:pt x="944533" y="773200"/>
                    <a:pt x="938410" y="773200"/>
                  </a:cubicBezTo>
                  <a:cubicBezTo>
                    <a:pt x="932287" y="773200"/>
                    <a:pt x="927324" y="768877"/>
                    <a:pt x="927324" y="763545"/>
                  </a:cubicBezTo>
                  <a:cubicBezTo>
                    <a:pt x="927324" y="685237"/>
                    <a:pt x="927324" y="606929"/>
                    <a:pt x="927324" y="528622"/>
                  </a:cubicBezTo>
                  <a:lnTo>
                    <a:pt x="924586" y="522863"/>
                  </a:lnTo>
                  <a:cubicBezTo>
                    <a:pt x="922683" y="521207"/>
                    <a:pt x="920055" y="520182"/>
                    <a:pt x="917152" y="520182"/>
                  </a:cubicBezTo>
                  <a:cubicBezTo>
                    <a:pt x="911347" y="520182"/>
                    <a:pt x="906641" y="524281"/>
                    <a:pt x="906641" y="529337"/>
                  </a:cubicBezTo>
                  <a:lnTo>
                    <a:pt x="890530" y="868160"/>
                  </a:lnTo>
                  <a:cubicBezTo>
                    <a:pt x="889436" y="885476"/>
                    <a:pt x="933469" y="932269"/>
                    <a:pt x="954939" y="964323"/>
                  </a:cubicBezTo>
                  <a:lnTo>
                    <a:pt x="954801" y="964323"/>
                  </a:lnTo>
                  <a:lnTo>
                    <a:pt x="949070" y="1251877"/>
                  </a:lnTo>
                  <a:lnTo>
                    <a:pt x="713261" y="1251877"/>
                  </a:lnTo>
                  <a:lnTo>
                    <a:pt x="706776" y="926486"/>
                  </a:lnTo>
                  <a:lnTo>
                    <a:pt x="697914" y="926486"/>
                  </a:lnTo>
                  <a:lnTo>
                    <a:pt x="729891" y="914256"/>
                  </a:lnTo>
                  <a:cubicBezTo>
                    <a:pt x="775050" y="879308"/>
                    <a:pt x="810352" y="799750"/>
                    <a:pt x="809006" y="727698"/>
                  </a:cubicBezTo>
                  <a:cubicBezTo>
                    <a:pt x="807210" y="631628"/>
                    <a:pt x="763116" y="513237"/>
                    <a:pt x="684890" y="514665"/>
                  </a:cubicBezTo>
                  <a:cubicBezTo>
                    <a:pt x="606663" y="516093"/>
                    <a:pt x="549426" y="615953"/>
                    <a:pt x="551221" y="723043"/>
                  </a:cubicBezTo>
                  <a:cubicBezTo>
                    <a:pt x="552568" y="803360"/>
                    <a:pt x="589139" y="880531"/>
                    <a:pt x="634765" y="914424"/>
                  </a:cubicBezTo>
                  <a:lnTo>
                    <a:pt x="666746" y="926486"/>
                  </a:lnTo>
                  <a:lnTo>
                    <a:pt x="653447" y="926486"/>
                  </a:lnTo>
                  <a:lnTo>
                    <a:pt x="646962" y="1251877"/>
                  </a:lnTo>
                  <a:lnTo>
                    <a:pt x="416002" y="1251877"/>
                  </a:lnTo>
                  <a:lnTo>
                    <a:pt x="416002" y="920177"/>
                  </a:lnTo>
                  <a:cubicBezTo>
                    <a:pt x="402437" y="921308"/>
                    <a:pt x="386611" y="922438"/>
                    <a:pt x="371915" y="922438"/>
                  </a:cubicBezTo>
                  <a:cubicBezTo>
                    <a:pt x="166176" y="922438"/>
                    <a:pt x="0" y="756264"/>
                    <a:pt x="0" y="550524"/>
                  </a:cubicBezTo>
                  <a:cubicBezTo>
                    <a:pt x="0" y="344784"/>
                    <a:pt x="166176" y="178610"/>
                    <a:pt x="371915" y="178610"/>
                  </a:cubicBezTo>
                  <a:cubicBezTo>
                    <a:pt x="439742" y="178610"/>
                    <a:pt x="503046" y="196697"/>
                    <a:pt x="557308" y="228349"/>
                  </a:cubicBezTo>
                  <a:cubicBezTo>
                    <a:pt x="610438" y="94957"/>
                    <a:pt x="741569" y="0"/>
                    <a:pt x="8941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4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EF0710F-1BFE-4F3F-BEF6-5C1FB8785024}"/>
              </a:ext>
            </a:extLst>
          </p:cNvPr>
          <p:cNvSpPr txBox="1"/>
          <p:nvPr/>
        </p:nvSpPr>
        <p:spPr>
          <a:xfrm>
            <a:off x="5661611" y="1813021"/>
            <a:ext cx="2003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Restaurant Manager</a:t>
            </a:r>
            <a:endParaRPr lang="fr-FR" sz="24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B8FD3-A999-AD3A-6E01-07A38052FD8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26772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5F4D9C9-CBF5-4570-9F65-F13FCD2DDCD7}"/>
              </a:ext>
            </a:extLst>
          </p:cNvPr>
          <p:cNvSpPr/>
          <p:nvPr/>
        </p:nvSpPr>
        <p:spPr>
          <a:xfrm>
            <a:off x="4089224" y="2468894"/>
            <a:ext cx="1641595" cy="15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0F7546-A866-454E-90FD-98F125C3FEBA}"/>
              </a:ext>
            </a:extLst>
          </p:cNvPr>
          <p:cNvSpPr/>
          <p:nvPr/>
        </p:nvSpPr>
        <p:spPr>
          <a:xfrm>
            <a:off x="4175787" y="2564905"/>
            <a:ext cx="1440160" cy="1440160"/>
          </a:xfrm>
          <a:prstGeom prst="ellipse">
            <a:avLst/>
          </a:prstGeom>
          <a:noFill/>
          <a:ln w="15875" cap="flat">
            <a:solidFill>
              <a:schemeClr val="accent1">
                <a:lumMod val="9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9D22C-AB58-4465-B93E-64A9B1118BB9}"/>
              </a:ext>
            </a:extLst>
          </p:cNvPr>
          <p:cNvSpPr txBox="1"/>
          <p:nvPr/>
        </p:nvSpPr>
        <p:spPr>
          <a:xfrm>
            <a:off x="3801173" y="2813062"/>
            <a:ext cx="2198816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</a:rPr>
              <a:t>Restaurant</a:t>
            </a:r>
          </a:p>
          <a:p>
            <a:pPr algn="ctr"/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</a:rPr>
              <a:t>Manager</a:t>
            </a:r>
            <a:endParaRPr lang="fr-FR" sz="2667" b="1" dirty="0">
              <a:solidFill>
                <a:schemeClr val="accent1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18121-BC46-4369-A34B-1B7FC97762D2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D2C6A9-39EE-467C-95AF-62A5FFD88141}"/>
              </a:ext>
            </a:extLst>
          </p:cNvPr>
          <p:cNvSpPr txBox="1"/>
          <p:nvPr/>
        </p:nvSpPr>
        <p:spPr>
          <a:xfrm>
            <a:off x="5519936" y="2580294"/>
            <a:ext cx="51070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Introduction </a:t>
            </a:r>
            <a:r>
              <a:rPr lang="en-US" altLang="ko-KR" sz="5400" dirty="0" err="1">
                <a:effectLst/>
                <a:latin typeface="Bahnschrift" panose="020B0502040204020203" pitchFamily="34" charset="0"/>
              </a:rPr>
              <a:t>Géneral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5BAE63-1400-4948-ABF5-3010C7FD5437}"/>
              </a:ext>
            </a:extLst>
          </p:cNvPr>
          <p:cNvGrpSpPr/>
          <p:nvPr/>
        </p:nvGrpSpPr>
        <p:grpSpPr>
          <a:xfrm>
            <a:off x="8073473" y="-52469"/>
            <a:ext cx="5574592" cy="7618756"/>
            <a:chOff x="7602888" y="3079795"/>
            <a:chExt cx="3520981" cy="34435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E8E6CB-3B2D-4A2F-983A-F84E58D24B8A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rgbClr val="646464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441AF6-1A67-4718-9AEB-0A7CEC4B8832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2EB737-82BE-4EA0-96BE-84CBAA5638F3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chemeClr val="bg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BFA4B1-7AF4-4E17-9849-BD3401C92BB9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chemeClr val="bg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99BEA6-1A46-49B2-BFE8-BD8EEE24ED17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378D9E-6AEB-49E6-8D13-D11F15171004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93A50EB-EE58-8C94-EE49-7ACEC4A28FA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D82662-BE2A-4809-A183-14F36A315D7E}"/>
              </a:ext>
            </a:extLst>
          </p:cNvPr>
          <p:cNvSpPr txBox="1"/>
          <p:nvPr/>
        </p:nvSpPr>
        <p:spPr>
          <a:xfrm>
            <a:off x="4751851" y="756091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CONTEXTE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8F9EEF-F795-46C4-A1C0-0C06D432345E}"/>
              </a:ext>
            </a:extLst>
          </p:cNvPr>
          <p:cNvSpPr/>
          <p:nvPr/>
        </p:nvSpPr>
        <p:spPr>
          <a:xfrm>
            <a:off x="3407702" y="2948947"/>
            <a:ext cx="768085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FCCCD-9A37-474D-BA54-D30800823FE1}"/>
              </a:ext>
            </a:extLst>
          </p:cNvPr>
          <p:cNvSpPr txBox="1"/>
          <p:nvPr/>
        </p:nvSpPr>
        <p:spPr>
          <a:xfrm>
            <a:off x="2735627" y="1934640"/>
            <a:ext cx="6336704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Depuis quelque temps, dans un restaurant, les incidents regrettables se multiplient : file d’attente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trop importante, désorganisation du service entre la salle et la cuisine, manque de matériel pour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servir ou cuisiner entrainant de très longues attentes en salle pour les clients… 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Pour cette raison, le directeur avec sa grande chaîne internationale de restaurants souhaite s’équiper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d’une nouvelle application informatique pour améliorer l’accueil du public, le remplissage des salles,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gestion des réservations et l’organisation du travail en cuisine, décidé d’investir dans le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d’une application de gestion et supervision du fonctionnement de son restaurant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(salle de restauration et cuisine). Il fait donc appel à Nous, étudiants ingénieurs, Ucac-Icam, en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X3, pour l’aider sur ce projet.</a:t>
            </a:r>
            <a:endParaRPr lang="ko-KR" alt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DA4949-A788-9B5F-5423-250A1DB7CB2D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8323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r>
              <a:rPr lang="en-US" altLang="ko-KR" sz="6400" dirty="0">
                <a:solidFill>
                  <a:prstClr val="black"/>
                </a:solidFill>
                <a:latin typeface="Bahnschrift" panose="020B0502040204020203" pitchFamily="34" charset="0"/>
              </a:rPr>
              <a:t>PROBLEMATIQUE</a:t>
            </a:r>
          </a:p>
          <a:p>
            <a:pPr algn="r" defTabSz="1219170" latinLnBrk="1">
              <a:defRPr/>
            </a:pPr>
            <a:endParaRPr lang="ko-KR" altLang="en-US" sz="64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FD2C8-8F68-413F-807A-A1E53D7A362F}"/>
              </a:ext>
            </a:extLst>
          </p:cNvPr>
          <p:cNvSpPr/>
          <p:nvPr/>
        </p:nvSpPr>
        <p:spPr>
          <a:xfrm>
            <a:off x="3695733" y="3044957"/>
            <a:ext cx="8496267" cy="1656184"/>
          </a:xfrm>
          <a:prstGeom prst="rect">
            <a:avLst/>
          </a:prstGeom>
          <a:gradFill>
            <a:gsLst>
              <a:gs pos="42000">
                <a:srgbClr val="C0504D">
                  <a:alpha val="70000"/>
                </a:srgbClr>
              </a:gs>
              <a:gs pos="0">
                <a:srgbClr val="4F81BD">
                  <a:lumMod val="5000"/>
                  <a:lumOff val="95000"/>
                  <a:alpha val="0"/>
                </a:srgbClr>
              </a:gs>
              <a:gs pos="100000">
                <a:srgbClr val="C0504D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Par quels moyens pouvons-nous fluidifier la chaîne de service du restaurant afin de satisfaire les clients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26069B-6436-2452-72ED-DC16F681120F}"/>
              </a:ext>
            </a:extLst>
          </p:cNvPr>
          <p:cNvSpPr txBox="1"/>
          <p:nvPr/>
        </p:nvSpPr>
        <p:spPr>
          <a:xfrm>
            <a:off x="11196192" y="6289589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610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25">
            <a:extLst>
              <a:ext uri="{FF2B5EF4-FFF2-40B4-BE49-F238E27FC236}">
                <a16:creationId xmlns:a16="http://schemas.microsoft.com/office/drawing/2014/main" id="{0CCE3AD9-9684-4B18-AC68-8223499D6B0F}"/>
              </a:ext>
            </a:extLst>
          </p:cNvPr>
          <p:cNvGrpSpPr/>
          <p:nvPr/>
        </p:nvGrpSpPr>
        <p:grpSpPr>
          <a:xfrm rot="20593171">
            <a:off x="490970" y="5693635"/>
            <a:ext cx="337101" cy="486795"/>
            <a:chOff x="8615780" y="3185232"/>
            <a:chExt cx="1026044" cy="1481671"/>
          </a:xfrm>
          <a:solidFill>
            <a:schemeClr val="accent3"/>
          </a:solidFill>
        </p:grpSpPr>
        <p:sp>
          <p:nvSpPr>
            <p:cNvPr id="38" name="눈물 방울 26">
              <a:extLst>
                <a:ext uri="{FF2B5EF4-FFF2-40B4-BE49-F238E27FC236}">
                  <a16:creationId xmlns:a16="http://schemas.microsoft.com/office/drawing/2014/main" id="{C647FFD1-91DF-43B0-9A60-06048D3CF5F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27">
              <a:extLst>
                <a:ext uri="{FF2B5EF4-FFF2-40B4-BE49-F238E27FC236}">
                  <a16:creationId xmlns:a16="http://schemas.microsoft.com/office/drawing/2014/main" id="{AF91E06B-8694-4787-98D8-2650D52E0570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28">
              <a:extLst>
                <a:ext uri="{FF2B5EF4-FFF2-40B4-BE49-F238E27FC236}">
                  <a16:creationId xmlns:a16="http://schemas.microsoft.com/office/drawing/2014/main" id="{BCD482F1-15E2-42CD-8430-27A5FCB8733A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29">
              <a:extLst>
                <a:ext uri="{FF2B5EF4-FFF2-40B4-BE49-F238E27FC236}">
                  <a16:creationId xmlns:a16="http://schemas.microsoft.com/office/drawing/2014/main" id="{4875BBFE-12F9-4E38-91AD-E22BDAE6B3C5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5D407C4-7C77-4F58-93A4-1849EB5D6E28}"/>
              </a:ext>
            </a:extLst>
          </p:cNvPr>
          <p:cNvSpPr/>
          <p:nvPr/>
        </p:nvSpPr>
        <p:spPr>
          <a:xfrm>
            <a:off x="394452" y="2788750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accent1"/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E69EDF35-1A10-4A1E-AFBF-8E781AE39846}"/>
              </a:ext>
            </a:extLst>
          </p:cNvPr>
          <p:cNvGrpSpPr/>
          <p:nvPr/>
        </p:nvGrpSpPr>
        <p:grpSpPr>
          <a:xfrm>
            <a:off x="466931" y="1252598"/>
            <a:ext cx="534492" cy="558037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E4FDA16B-43E4-4377-B1C8-DB302CDEC829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7" name="타원 54">
              <a:extLst>
                <a:ext uri="{FF2B5EF4-FFF2-40B4-BE49-F238E27FC236}">
                  <a16:creationId xmlns:a16="http://schemas.microsoft.com/office/drawing/2014/main" id="{834F3F93-980B-4225-A60D-0DC30390F572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55">
              <a:extLst>
                <a:ext uri="{FF2B5EF4-FFF2-40B4-BE49-F238E27FC236}">
                  <a16:creationId xmlns:a16="http://schemas.microsoft.com/office/drawing/2014/main" id="{3C8672B7-F054-4B5C-85A7-75CF5522287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56">
              <a:extLst>
                <a:ext uri="{FF2B5EF4-FFF2-40B4-BE49-F238E27FC236}">
                  <a16:creationId xmlns:a16="http://schemas.microsoft.com/office/drawing/2014/main" id="{5917CF46-E3B6-4C6B-A71F-9B201B99149A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57">
              <a:extLst>
                <a:ext uri="{FF2B5EF4-FFF2-40B4-BE49-F238E27FC236}">
                  <a16:creationId xmlns:a16="http://schemas.microsoft.com/office/drawing/2014/main" id="{3DD37CE1-790C-49B3-937D-65F7AE005B6F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58">
              <a:extLst>
                <a:ext uri="{FF2B5EF4-FFF2-40B4-BE49-F238E27FC236}">
                  <a16:creationId xmlns:a16="http://schemas.microsoft.com/office/drawing/2014/main" id="{7122807E-CBEB-4204-95C3-33D6A99FF7D8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59">
              <a:extLst>
                <a:ext uri="{FF2B5EF4-FFF2-40B4-BE49-F238E27FC236}">
                  <a16:creationId xmlns:a16="http://schemas.microsoft.com/office/drawing/2014/main" id="{78245D82-B21B-4AF3-A7F2-AC42DB7AFF65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60">
              <a:extLst>
                <a:ext uri="{FF2B5EF4-FFF2-40B4-BE49-F238E27FC236}">
                  <a16:creationId xmlns:a16="http://schemas.microsoft.com/office/drawing/2014/main" id="{58FA9281-22FE-467B-B5C6-1CEE669DA160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68B8A1B-1803-4867-9FD9-70E4E465187B}"/>
              </a:ext>
            </a:extLst>
          </p:cNvPr>
          <p:cNvSpPr/>
          <p:nvPr/>
        </p:nvSpPr>
        <p:spPr>
          <a:xfrm>
            <a:off x="441184" y="4186955"/>
            <a:ext cx="532688" cy="540877"/>
          </a:xfrm>
          <a:custGeom>
            <a:avLst/>
            <a:gdLst>
              <a:gd name="connsiteX0" fmla="*/ 650489 w 2936056"/>
              <a:gd name="connsiteY0" fmla="*/ 2515181 h 2981194"/>
              <a:gd name="connsiteX1" fmla="*/ 657560 w 2936056"/>
              <a:gd name="connsiteY1" fmla="*/ 2520002 h 2981194"/>
              <a:gd name="connsiteX2" fmla="*/ 699340 w 2936056"/>
              <a:gd name="connsiteY2" fmla="*/ 2575924 h 2981194"/>
              <a:gd name="connsiteX3" fmla="*/ 815361 w 2936056"/>
              <a:gd name="connsiteY3" fmla="*/ 2721191 h 2981194"/>
              <a:gd name="connsiteX4" fmla="*/ 844929 w 2936056"/>
              <a:gd name="connsiteY4" fmla="*/ 2747223 h 2981194"/>
              <a:gd name="connsiteX5" fmla="*/ 920133 w 2936056"/>
              <a:gd name="connsiteY5" fmla="*/ 2773899 h 2981194"/>
              <a:gd name="connsiteX6" fmla="*/ 1025870 w 2936056"/>
              <a:gd name="connsiteY6" fmla="*/ 2777434 h 2981194"/>
              <a:gd name="connsiteX7" fmla="*/ 1099789 w 2936056"/>
              <a:gd name="connsiteY7" fmla="*/ 2803145 h 2981194"/>
              <a:gd name="connsiteX8" fmla="*/ 1185599 w 2936056"/>
              <a:gd name="connsiteY8" fmla="*/ 2860995 h 2981194"/>
              <a:gd name="connsiteX9" fmla="*/ 1229951 w 2936056"/>
              <a:gd name="connsiteY9" fmla="*/ 2972516 h 2981194"/>
              <a:gd name="connsiteX10" fmla="*/ 1219024 w 2936056"/>
              <a:gd name="connsiteY10" fmla="*/ 2981194 h 2981194"/>
              <a:gd name="connsiteX11" fmla="*/ 1156032 w 2936056"/>
              <a:gd name="connsiteY11" fmla="*/ 2980873 h 2981194"/>
              <a:gd name="connsiteX12" fmla="*/ 1072792 w 2936056"/>
              <a:gd name="connsiteY12" fmla="*/ 2976694 h 2981194"/>
              <a:gd name="connsiteX13" fmla="*/ 1057045 w 2936056"/>
              <a:gd name="connsiteY13" fmla="*/ 2969624 h 2981194"/>
              <a:gd name="connsiteX14" fmla="*/ 949379 w 2936056"/>
              <a:gd name="connsiteY14" fmla="*/ 2892491 h 2981194"/>
              <a:gd name="connsiteX15" fmla="*/ 759118 w 2936056"/>
              <a:gd name="connsiteY15" fmla="*/ 2710907 h 2981194"/>
              <a:gd name="connsiteX16" fmla="*/ 657560 w 2936056"/>
              <a:gd name="connsiteY16" fmla="*/ 2548606 h 2981194"/>
              <a:gd name="connsiteX17" fmla="*/ 649525 w 2936056"/>
              <a:gd name="connsiteY17" fmla="*/ 2524502 h 2981194"/>
              <a:gd name="connsiteX18" fmla="*/ 650489 w 2936056"/>
              <a:gd name="connsiteY18" fmla="*/ 2515181 h 2981194"/>
              <a:gd name="connsiteX19" fmla="*/ 2286353 w 2936056"/>
              <a:gd name="connsiteY19" fmla="*/ 2463116 h 2981194"/>
              <a:gd name="connsiteX20" fmla="*/ 2287317 w 2936056"/>
              <a:gd name="connsiteY20" fmla="*/ 2471472 h 2981194"/>
              <a:gd name="connsiteX21" fmla="*/ 2272212 w 2936056"/>
              <a:gd name="connsiteY21" fmla="*/ 2511646 h 2981194"/>
              <a:gd name="connsiteX22" fmla="*/ 2126623 w 2936056"/>
              <a:gd name="connsiteY22" fmla="*/ 2718620 h 2981194"/>
              <a:gd name="connsiteX23" fmla="*/ 1928969 w 2936056"/>
              <a:gd name="connsiteY23" fmla="*/ 2880278 h 2981194"/>
              <a:gd name="connsiteX24" fmla="*/ 1853765 w 2936056"/>
              <a:gd name="connsiteY24" fmla="*/ 2935235 h 2981194"/>
              <a:gd name="connsiteX25" fmla="*/ 1759598 w 2936056"/>
              <a:gd name="connsiteY25" fmla="*/ 2967053 h 2981194"/>
              <a:gd name="connsiteX26" fmla="*/ 1750599 w 2936056"/>
              <a:gd name="connsiteY26" fmla="*/ 2955483 h 2981194"/>
              <a:gd name="connsiteX27" fmla="*/ 1832553 w 2936056"/>
              <a:gd name="connsiteY27" fmla="*/ 2761686 h 2981194"/>
              <a:gd name="connsiteX28" fmla="*/ 1840909 w 2936056"/>
              <a:gd name="connsiteY28" fmla="*/ 2750759 h 2981194"/>
              <a:gd name="connsiteX29" fmla="*/ 1886225 w 2936056"/>
              <a:gd name="connsiteY29" fmla="*/ 2722155 h 2981194"/>
              <a:gd name="connsiteX30" fmla="*/ 1910972 w 2936056"/>
              <a:gd name="connsiteY30" fmla="*/ 2718298 h 2981194"/>
              <a:gd name="connsiteX31" fmla="*/ 2041777 w 2936056"/>
              <a:gd name="connsiteY31" fmla="*/ 2718298 h 2981194"/>
              <a:gd name="connsiteX32" fmla="*/ 2105090 w 2936056"/>
              <a:gd name="connsiteY32" fmla="*/ 2683910 h 2981194"/>
              <a:gd name="connsiteX33" fmla="*/ 2219504 w 2936056"/>
              <a:gd name="connsiteY33" fmla="*/ 2549570 h 2981194"/>
              <a:gd name="connsiteX34" fmla="*/ 2269962 w 2936056"/>
              <a:gd name="connsiteY34" fmla="*/ 2478221 h 2981194"/>
              <a:gd name="connsiteX35" fmla="*/ 2279282 w 2936056"/>
              <a:gd name="connsiteY35" fmla="*/ 2467616 h 2981194"/>
              <a:gd name="connsiteX36" fmla="*/ 2286353 w 2936056"/>
              <a:gd name="connsiteY36" fmla="*/ 2463116 h 2981194"/>
              <a:gd name="connsiteX37" fmla="*/ 579783 w 2936056"/>
              <a:gd name="connsiteY37" fmla="*/ 2362843 h 2981194"/>
              <a:gd name="connsiteX38" fmla="*/ 594245 w 2936056"/>
              <a:gd name="connsiteY38" fmla="*/ 2370235 h 2981194"/>
              <a:gd name="connsiteX39" fmla="*/ 658845 w 2936056"/>
              <a:gd name="connsiteY39" fmla="*/ 2440298 h 2981194"/>
              <a:gd name="connsiteX40" fmla="*/ 725372 w 2936056"/>
              <a:gd name="connsiteY40" fmla="*/ 2510360 h 2981194"/>
              <a:gd name="connsiteX41" fmla="*/ 803148 w 2936056"/>
              <a:gd name="connsiteY41" fmla="*/ 2543142 h 2981194"/>
              <a:gd name="connsiteX42" fmla="*/ 933952 w 2936056"/>
              <a:gd name="connsiteY42" fmla="*/ 2552784 h 2981194"/>
              <a:gd name="connsiteX43" fmla="*/ 1048366 w 2936056"/>
              <a:gd name="connsiteY43" fmla="*/ 2606134 h 2981194"/>
              <a:gd name="connsiteX44" fmla="*/ 1111037 w 2936056"/>
              <a:gd name="connsiteY44" fmla="*/ 2677161 h 2981194"/>
              <a:gd name="connsiteX45" fmla="*/ 1120357 w 2936056"/>
              <a:gd name="connsiteY45" fmla="*/ 2720548 h 2981194"/>
              <a:gd name="connsiteX46" fmla="*/ 1087254 w 2936056"/>
              <a:gd name="connsiteY46" fmla="*/ 2750759 h 2981194"/>
              <a:gd name="connsiteX47" fmla="*/ 1056079 w 2936056"/>
              <a:gd name="connsiteY47" fmla="*/ 2750437 h 2981194"/>
              <a:gd name="connsiteX48" fmla="*/ 908885 w 2936056"/>
              <a:gd name="connsiteY48" fmla="*/ 2708335 h 2981194"/>
              <a:gd name="connsiteX49" fmla="*/ 678128 w 2936056"/>
              <a:gd name="connsiteY49" fmla="*/ 2515181 h 2981194"/>
              <a:gd name="connsiteX50" fmla="*/ 598424 w 2936056"/>
              <a:gd name="connsiteY50" fmla="*/ 2413623 h 2981194"/>
              <a:gd name="connsiteX51" fmla="*/ 580426 w 2936056"/>
              <a:gd name="connsiteY51" fmla="*/ 2379877 h 2981194"/>
              <a:gd name="connsiteX52" fmla="*/ 579783 w 2936056"/>
              <a:gd name="connsiteY52" fmla="*/ 2362843 h 2981194"/>
              <a:gd name="connsiteX53" fmla="*/ 2357380 w 2936056"/>
              <a:gd name="connsiteY53" fmla="*/ 2310136 h 2981194"/>
              <a:gd name="connsiteX54" fmla="*/ 2357059 w 2936056"/>
              <a:gd name="connsiteY54" fmla="*/ 2324277 h 2981194"/>
              <a:gd name="connsiteX55" fmla="*/ 2336811 w 2936056"/>
              <a:gd name="connsiteY55" fmla="*/ 2363486 h 2981194"/>
              <a:gd name="connsiteX56" fmla="*/ 1993890 w 2936056"/>
              <a:gd name="connsiteY56" fmla="*/ 2674590 h 2981194"/>
              <a:gd name="connsiteX57" fmla="*/ 1905509 w 2936056"/>
              <a:gd name="connsiteY57" fmla="*/ 2694516 h 2981194"/>
              <a:gd name="connsiteX58" fmla="*/ 1874012 w 2936056"/>
              <a:gd name="connsiteY58" fmla="*/ 2694516 h 2981194"/>
              <a:gd name="connsiteX59" fmla="*/ 1868549 w 2936056"/>
              <a:gd name="connsiteY59" fmla="*/ 2686803 h 2981194"/>
              <a:gd name="connsiteX60" fmla="*/ 1906794 w 2936056"/>
              <a:gd name="connsiteY60" fmla="*/ 2537357 h 2981194"/>
              <a:gd name="connsiteX61" fmla="*/ 1917400 w 2936056"/>
              <a:gd name="connsiteY61" fmla="*/ 2526430 h 2981194"/>
              <a:gd name="connsiteX62" fmla="*/ 2025065 w 2936056"/>
              <a:gd name="connsiteY62" fmla="*/ 2498791 h 2981194"/>
              <a:gd name="connsiteX63" fmla="*/ 2144300 w 2936056"/>
              <a:gd name="connsiteY63" fmla="*/ 2489470 h 2981194"/>
              <a:gd name="connsiteX64" fmla="*/ 2215327 w 2936056"/>
              <a:gd name="connsiteY64" fmla="*/ 2454439 h 2981194"/>
              <a:gd name="connsiteX65" fmla="*/ 2304994 w 2936056"/>
              <a:gd name="connsiteY65" fmla="*/ 2356737 h 2981194"/>
              <a:gd name="connsiteX66" fmla="*/ 2344846 w 2936056"/>
              <a:gd name="connsiteY66" fmla="*/ 2315921 h 2981194"/>
              <a:gd name="connsiteX67" fmla="*/ 2357380 w 2936056"/>
              <a:gd name="connsiteY67" fmla="*/ 2310136 h 2981194"/>
              <a:gd name="connsiteX68" fmla="*/ 1901330 w 2936056"/>
              <a:gd name="connsiteY68" fmla="*/ 2295994 h 2981194"/>
              <a:gd name="connsiteX69" fmla="*/ 1907115 w 2936056"/>
              <a:gd name="connsiteY69" fmla="*/ 2312706 h 2981194"/>
              <a:gd name="connsiteX70" fmla="*/ 1896188 w 2936056"/>
              <a:gd name="connsiteY70" fmla="*/ 2502968 h 2981194"/>
              <a:gd name="connsiteX71" fmla="*/ 1870798 w 2936056"/>
              <a:gd name="connsiteY71" fmla="*/ 2638594 h 2981194"/>
              <a:gd name="connsiteX72" fmla="*/ 1789166 w 2936056"/>
              <a:gd name="connsiteY72" fmla="*/ 2836247 h 2981194"/>
              <a:gd name="connsiteX73" fmla="*/ 1729388 w 2936056"/>
              <a:gd name="connsiteY73" fmla="*/ 2968659 h 2981194"/>
              <a:gd name="connsiteX74" fmla="*/ 1711069 w 2936056"/>
              <a:gd name="connsiteY74" fmla="*/ 2980872 h 2981194"/>
              <a:gd name="connsiteX75" fmla="*/ 1534305 w 2936056"/>
              <a:gd name="connsiteY75" fmla="*/ 2980229 h 2981194"/>
              <a:gd name="connsiteX76" fmla="*/ 1501845 w 2936056"/>
              <a:gd name="connsiteY76" fmla="*/ 2978301 h 2981194"/>
              <a:gd name="connsiteX77" fmla="*/ 1486418 w 2936056"/>
              <a:gd name="connsiteY77" fmla="*/ 2952911 h 2981194"/>
              <a:gd name="connsiteX78" fmla="*/ 1538162 w 2936056"/>
              <a:gd name="connsiteY78" fmla="*/ 2871600 h 2981194"/>
              <a:gd name="connsiteX79" fmla="*/ 1708497 w 2936056"/>
              <a:gd name="connsiteY79" fmla="*/ 2755900 h 2981194"/>
              <a:gd name="connsiteX80" fmla="*/ 1730352 w 2936056"/>
              <a:gd name="connsiteY80" fmla="*/ 2752365 h 2981194"/>
              <a:gd name="connsiteX81" fmla="*/ 1759598 w 2936056"/>
              <a:gd name="connsiteY81" fmla="*/ 2736617 h 2981194"/>
              <a:gd name="connsiteX82" fmla="*/ 1877869 w 2936056"/>
              <a:gd name="connsiteY82" fmla="*/ 2468579 h 2981194"/>
              <a:gd name="connsiteX83" fmla="*/ 1892974 w 2936056"/>
              <a:gd name="connsiteY83" fmla="*/ 2341631 h 2981194"/>
              <a:gd name="connsiteX84" fmla="*/ 1901330 w 2936056"/>
              <a:gd name="connsiteY84" fmla="*/ 2295994 h 2981194"/>
              <a:gd name="connsiteX85" fmla="*/ 1002730 w 2936056"/>
              <a:gd name="connsiteY85" fmla="*/ 2028278 h 2981194"/>
              <a:gd name="connsiteX86" fmla="*/ 1008193 w 2936056"/>
              <a:gd name="connsiteY86" fmla="*/ 2038563 h 2981194"/>
              <a:gd name="connsiteX87" fmla="*/ 1011407 w 2936056"/>
              <a:gd name="connsiteY87" fmla="*/ 2088056 h 2981194"/>
              <a:gd name="connsiteX88" fmla="*/ 1011407 w 2936056"/>
              <a:gd name="connsiteY88" fmla="*/ 2208898 h 2981194"/>
              <a:gd name="connsiteX89" fmla="*/ 1026191 w 2936056"/>
              <a:gd name="connsiteY89" fmla="*/ 2346131 h 2981194"/>
              <a:gd name="connsiteX90" fmla="*/ 1017513 w 2936056"/>
              <a:gd name="connsiteY90" fmla="*/ 2353844 h 2981194"/>
              <a:gd name="connsiteX91" fmla="*/ 974126 w 2936056"/>
              <a:gd name="connsiteY91" fmla="*/ 2346452 h 2981194"/>
              <a:gd name="connsiteX92" fmla="*/ 942630 w 2936056"/>
              <a:gd name="connsiteY92" fmla="*/ 2314957 h 2981194"/>
              <a:gd name="connsiteX93" fmla="*/ 931060 w 2936056"/>
              <a:gd name="connsiteY93" fmla="*/ 2246501 h 2981194"/>
              <a:gd name="connsiteX94" fmla="*/ 931381 w 2936056"/>
              <a:gd name="connsiteY94" fmla="*/ 2214683 h 2981194"/>
              <a:gd name="connsiteX95" fmla="*/ 933631 w 2936056"/>
              <a:gd name="connsiteY95" fmla="*/ 2156512 h 2981194"/>
              <a:gd name="connsiteX96" fmla="*/ 947772 w 2936056"/>
              <a:gd name="connsiteY96" fmla="*/ 2110232 h 2981194"/>
              <a:gd name="connsiteX97" fmla="*/ 994373 w 2936056"/>
              <a:gd name="connsiteY97" fmla="*/ 2035349 h 2981194"/>
              <a:gd name="connsiteX98" fmla="*/ 1002730 w 2936056"/>
              <a:gd name="connsiteY98" fmla="*/ 2028278 h 2981194"/>
              <a:gd name="connsiteX99" fmla="*/ 1901652 w 2936056"/>
              <a:gd name="connsiteY99" fmla="*/ 1973963 h 2981194"/>
              <a:gd name="connsiteX100" fmla="*/ 1906151 w 2936056"/>
              <a:gd name="connsiteY100" fmla="*/ 1981034 h 2981194"/>
              <a:gd name="connsiteX101" fmla="*/ 1906794 w 2936056"/>
              <a:gd name="connsiteY101" fmla="*/ 2026349 h 2981194"/>
              <a:gd name="connsiteX102" fmla="*/ 1848944 w 2936056"/>
              <a:gd name="connsiteY102" fmla="*/ 2393374 h 2981194"/>
              <a:gd name="connsiteX103" fmla="*/ 1735815 w 2936056"/>
              <a:gd name="connsiteY103" fmla="*/ 2620917 h 2981194"/>
              <a:gd name="connsiteX104" fmla="*/ 1645184 w 2936056"/>
              <a:gd name="connsiteY104" fmla="*/ 2738545 h 2981194"/>
              <a:gd name="connsiteX105" fmla="*/ 1532055 w 2936056"/>
              <a:gd name="connsiteY105" fmla="*/ 2798323 h 2981194"/>
              <a:gd name="connsiteX106" fmla="*/ 1467135 w 2936056"/>
              <a:gd name="connsiteY106" fmla="*/ 2743687 h 2981194"/>
              <a:gd name="connsiteX107" fmla="*/ 1517593 w 2936056"/>
              <a:gd name="connsiteY107" fmla="*/ 2589743 h 2981194"/>
              <a:gd name="connsiteX108" fmla="*/ 1604046 w 2936056"/>
              <a:gd name="connsiteY108" fmla="*/ 2487863 h 2981194"/>
              <a:gd name="connsiteX109" fmla="*/ 1741600 w 2936056"/>
              <a:gd name="connsiteY109" fmla="*/ 2426799 h 2981194"/>
              <a:gd name="connsiteX110" fmla="*/ 1758312 w 2936056"/>
              <a:gd name="connsiteY110" fmla="*/ 2418764 h 2981194"/>
              <a:gd name="connsiteX111" fmla="*/ 1850872 w 2936056"/>
              <a:gd name="connsiteY111" fmla="*/ 2234930 h 2981194"/>
              <a:gd name="connsiteX112" fmla="*/ 1892653 w 2936056"/>
              <a:gd name="connsiteY112" fmla="*/ 2012208 h 2981194"/>
              <a:gd name="connsiteX113" fmla="*/ 1896188 w 2936056"/>
              <a:gd name="connsiteY113" fmla="*/ 1980069 h 2981194"/>
              <a:gd name="connsiteX114" fmla="*/ 1901652 w 2936056"/>
              <a:gd name="connsiteY114" fmla="*/ 1973963 h 2981194"/>
              <a:gd name="connsiteX115" fmla="*/ 319459 w 2936056"/>
              <a:gd name="connsiteY115" fmla="*/ 1832231 h 2981194"/>
              <a:gd name="connsiteX116" fmla="*/ 332636 w 2936056"/>
              <a:gd name="connsiteY116" fmla="*/ 1841873 h 2981194"/>
              <a:gd name="connsiteX117" fmla="*/ 390165 w 2936056"/>
              <a:gd name="connsiteY117" fmla="*/ 1923506 h 2981194"/>
              <a:gd name="connsiteX118" fmla="*/ 529968 w 2936056"/>
              <a:gd name="connsiteY118" fmla="*/ 2059774 h 2981194"/>
              <a:gd name="connsiteX119" fmla="*/ 618030 w 2936056"/>
              <a:gd name="connsiteY119" fmla="*/ 2078736 h 2981194"/>
              <a:gd name="connsiteX120" fmla="*/ 863892 w 2936056"/>
              <a:gd name="connsiteY120" fmla="*/ 2174831 h 2981194"/>
              <a:gd name="connsiteX121" fmla="*/ 897959 w 2936056"/>
              <a:gd name="connsiteY121" fmla="*/ 2255821 h 2981194"/>
              <a:gd name="connsiteX122" fmla="*/ 883818 w 2936056"/>
              <a:gd name="connsiteY122" fmla="*/ 2277354 h 2981194"/>
              <a:gd name="connsiteX123" fmla="*/ 793508 w 2936056"/>
              <a:gd name="connsiteY123" fmla="*/ 2287960 h 2981194"/>
              <a:gd name="connsiteX124" fmla="*/ 610316 w 2936056"/>
              <a:gd name="connsiteY124" fmla="*/ 2192829 h 2981194"/>
              <a:gd name="connsiteX125" fmla="*/ 458620 w 2936056"/>
              <a:gd name="connsiteY125" fmla="*/ 2050132 h 2981194"/>
              <a:gd name="connsiteX126" fmla="*/ 429695 w 2936056"/>
              <a:gd name="connsiteY126" fmla="*/ 2024100 h 2981194"/>
              <a:gd name="connsiteX127" fmla="*/ 427767 w 2936056"/>
              <a:gd name="connsiteY127" fmla="*/ 2026350 h 2981194"/>
              <a:gd name="connsiteX128" fmla="*/ 438373 w 2936056"/>
              <a:gd name="connsiteY128" fmla="*/ 2047561 h 2981194"/>
              <a:gd name="connsiteX129" fmla="*/ 559215 w 2936056"/>
              <a:gd name="connsiteY129" fmla="*/ 2226575 h 2981194"/>
              <a:gd name="connsiteX130" fmla="*/ 633135 w 2936056"/>
              <a:gd name="connsiteY130" fmla="*/ 2292138 h 2981194"/>
              <a:gd name="connsiteX131" fmla="*/ 712517 w 2936056"/>
              <a:gd name="connsiteY131" fmla="*/ 2309814 h 2981194"/>
              <a:gd name="connsiteX132" fmla="*/ 872569 w 2936056"/>
              <a:gd name="connsiteY132" fmla="*/ 2335204 h 2981194"/>
              <a:gd name="connsiteX133" fmla="*/ 985696 w 2936056"/>
              <a:gd name="connsiteY133" fmla="*/ 2412015 h 2981194"/>
              <a:gd name="connsiteX134" fmla="*/ 1008193 w 2936056"/>
              <a:gd name="connsiteY134" fmla="*/ 2493327 h 2981194"/>
              <a:gd name="connsiteX135" fmla="*/ 991802 w 2936056"/>
              <a:gd name="connsiteY135" fmla="*/ 2512610 h 2981194"/>
              <a:gd name="connsiteX136" fmla="*/ 915314 w 2936056"/>
              <a:gd name="connsiteY136" fmla="*/ 2520645 h 2981194"/>
              <a:gd name="connsiteX137" fmla="*/ 720873 w 2936056"/>
              <a:gd name="connsiteY137" fmla="*/ 2431299 h 2981194"/>
              <a:gd name="connsiteX138" fmla="*/ 514542 w 2936056"/>
              <a:gd name="connsiteY138" fmla="*/ 2213397 h 2981194"/>
              <a:gd name="connsiteX139" fmla="*/ 398199 w 2936056"/>
              <a:gd name="connsiteY139" fmla="*/ 2001924 h 2981194"/>
              <a:gd name="connsiteX140" fmla="*/ 352884 w 2936056"/>
              <a:gd name="connsiteY140" fmla="*/ 1918042 h 2981194"/>
              <a:gd name="connsiteX141" fmla="*/ 320423 w 2936056"/>
              <a:gd name="connsiteY141" fmla="*/ 1848622 h 2981194"/>
              <a:gd name="connsiteX142" fmla="*/ 319459 w 2936056"/>
              <a:gd name="connsiteY142" fmla="*/ 1832231 h 2981194"/>
              <a:gd name="connsiteX143" fmla="*/ 1911294 w 2936056"/>
              <a:gd name="connsiteY143" fmla="*/ 1818412 h 2981194"/>
              <a:gd name="connsiteX144" fmla="*/ 1920614 w 2936056"/>
              <a:gd name="connsiteY144" fmla="*/ 1854086 h 2981194"/>
              <a:gd name="connsiteX145" fmla="*/ 1984570 w 2936056"/>
              <a:gd name="connsiteY145" fmla="*/ 2054632 h 2981194"/>
              <a:gd name="connsiteX146" fmla="*/ 2011245 w 2936056"/>
              <a:gd name="connsiteY146" fmla="*/ 2164547 h 2981194"/>
              <a:gd name="connsiteX147" fmla="*/ 2005139 w 2936056"/>
              <a:gd name="connsiteY147" fmla="*/ 2255821 h 2981194"/>
              <a:gd name="connsiteX148" fmla="*/ 1930577 w 2936056"/>
              <a:gd name="connsiteY148" fmla="*/ 2327812 h 2981194"/>
              <a:gd name="connsiteX149" fmla="*/ 1920935 w 2936056"/>
              <a:gd name="connsiteY149" fmla="*/ 2321063 h 2981194"/>
              <a:gd name="connsiteX150" fmla="*/ 1906151 w 2936056"/>
              <a:gd name="connsiteY150" fmla="*/ 2245858 h 2981194"/>
              <a:gd name="connsiteX151" fmla="*/ 1912258 w 2936056"/>
              <a:gd name="connsiteY151" fmla="*/ 2189615 h 2981194"/>
              <a:gd name="connsiteX152" fmla="*/ 1925113 w 2936056"/>
              <a:gd name="connsiteY152" fmla="*/ 2049811 h 2981194"/>
              <a:gd name="connsiteX153" fmla="*/ 1914186 w 2936056"/>
              <a:gd name="connsiteY153" fmla="*/ 1872405 h 2981194"/>
              <a:gd name="connsiteX154" fmla="*/ 1911294 w 2936056"/>
              <a:gd name="connsiteY154" fmla="*/ 1818412 h 2981194"/>
              <a:gd name="connsiteX155" fmla="*/ 2618026 w 2936056"/>
              <a:gd name="connsiteY155" fmla="*/ 1780166 h 2981194"/>
              <a:gd name="connsiteX156" fmla="*/ 2618990 w 2936056"/>
              <a:gd name="connsiteY156" fmla="*/ 1788523 h 2981194"/>
              <a:gd name="connsiteX157" fmla="*/ 2596171 w 2936056"/>
              <a:gd name="connsiteY157" fmla="*/ 1843158 h 2981194"/>
              <a:gd name="connsiteX158" fmla="*/ 2491720 w 2936056"/>
              <a:gd name="connsiteY158" fmla="*/ 2049489 h 2981194"/>
              <a:gd name="connsiteX159" fmla="*/ 2343560 w 2936056"/>
              <a:gd name="connsiteY159" fmla="*/ 2260320 h 2981194"/>
              <a:gd name="connsiteX160" fmla="*/ 2188008 w 2936056"/>
              <a:gd name="connsiteY160" fmla="*/ 2399481 h 2981194"/>
              <a:gd name="connsiteX161" fmla="*/ 2035992 w 2936056"/>
              <a:gd name="connsiteY161" fmla="*/ 2467294 h 2981194"/>
              <a:gd name="connsiteX162" fmla="*/ 1950824 w 2936056"/>
              <a:gd name="connsiteY162" fmla="*/ 2463759 h 2981194"/>
              <a:gd name="connsiteX163" fmla="*/ 1928006 w 2936056"/>
              <a:gd name="connsiteY163" fmla="*/ 2430334 h 2981194"/>
              <a:gd name="connsiteX164" fmla="*/ 1991640 w 2936056"/>
              <a:gd name="connsiteY164" fmla="*/ 2321384 h 2981194"/>
              <a:gd name="connsiteX165" fmla="*/ 2152977 w 2936056"/>
              <a:gd name="connsiteY165" fmla="*/ 2264177 h 2981194"/>
              <a:gd name="connsiteX166" fmla="*/ 2256143 w 2936056"/>
              <a:gd name="connsiteY166" fmla="*/ 2255499 h 2981194"/>
              <a:gd name="connsiteX167" fmla="*/ 2325562 w 2936056"/>
              <a:gd name="connsiteY167" fmla="*/ 2223682 h 2981194"/>
              <a:gd name="connsiteX168" fmla="*/ 2475329 w 2936056"/>
              <a:gd name="connsiteY168" fmla="*/ 2035349 h 2981194"/>
              <a:gd name="connsiteX169" fmla="*/ 2508111 w 2936056"/>
              <a:gd name="connsiteY169" fmla="*/ 1973321 h 2981194"/>
              <a:gd name="connsiteX170" fmla="*/ 2468902 w 2936056"/>
              <a:gd name="connsiteY170" fmla="*/ 2006424 h 2981194"/>
              <a:gd name="connsiteX171" fmla="*/ 2331026 w 2936056"/>
              <a:gd name="connsiteY171" fmla="*/ 2136586 h 2981194"/>
              <a:gd name="connsiteX172" fmla="*/ 2170654 w 2936056"/>
              <a:gd name="connsiteY172" fmla="*/ 2229788 h 2981194"/>
              <a:gd name="connsiteX173" fmla="*/ 2105412 w 2936056"/>
              <a:gd name="connsiteY173" fmla="*/ 2240715 h 2981194"/>
              <a:gd name="connsiteX174" fmla="*/ 2047240 w 2936056"/>
              <a:gd name="connsiteY174" fmla="*/ 2223039 h 2981194"/>
              <a:gd name="connsiteX175" fmla="*/ 2038242 w 2936056"/>
              <a:gd name="connsiteY175" fmla="*/ 2202149 h 2981194"/>
              <a:gd name="connsiteX176" fmla="*/ 2102198 w 2936056"/>
              <a:gd name="connsiteY176" fmla="*/ 2094162 h 2981194"/>
              <a:gd name="connsiteX177" fmla="*/ 2233646 w 2936056"/>
              <a:gd name="connsiteY177" fmla="*/ 2029564 h 2981194"/>
              <a:gd name="connsiteX178" fmla="*/ 2319135 w 2936056"/>
              <a:gd name="connsiteY178" fmla="*/ 2027314 h 2981194"/>
              <a:gd name="connsiteX179" fmla="*/ 2421658 w 2936056"/>
              <a:gd name="connsiteY179" fmla="*/ 1998389 h 2981194"/>
              <a:gd name="connsiteX180" fmla="*/ 2556641 w 2936056"/>
              <a:gd name="connsiteY180" fmla="*/ 1856978 h 2981194"/>
              <a:gd name="connsiteX181" fmla="*/ 2599385 w 2936056"/>
              <a:gd name="connsiteY181" fmla="*/ 1795914 h 2981194"/>
              <a:gd name="connsiteX182" fmla="*/ 2610312 w 2936056"/>
              <a:gd name="connsiteY182" fmla="*/ 1783702 h 2981194"/>
              <a:gd name="connsiteX183" fmla="*/ 2618026 w 2936056"/>
              <a:gd name="connsiteY183" fmla="*/ 1780166 h 2981194"/>
              <a:gd name="connsiteX184" fmla="*/ 239755 w 2936056"/>
              <a:gd name="connsiteY184" fmla="*/ 1655146 h 2981194"/>
              <a:gd name="connsiteX185" fmla="*/ 254218 w 2936056"/>
              <a:gd name="connsiteY185" fmla="*/ 1663823 h 2981194"/>
              <a:gd name="connsiteX186" fmla="*/ 371524 w 2936056"/>
              <a:gd name="connsiteY186" fmla="*/ 1793021 h 2981194"/>
              <a:gd name="connsiteX187" fmla="*/ 478868 w 2936056"/>
              <a:gd name="connsiteY187" fmla="*/ 1844444 h 2981194"/>
              <a:gd name="connsiteX188" fmla="*/ 627671 w 2936056"/>
              <a:gd name="connsiteY188" fmla="*/ 1861799 h 2981194"/>
              <a:gd name="connsiteX189" fmla="*/ 771652 w 2936056"/>
              <a:gd name="connsiteY189" fmla="*/ 1964643 h 2981194"/>
              <a:gd name="connsiteX190" fmla="*/ 788043 w 2936056"/>
              <a:gd name="connsiteY190" fmla="*/ 1994211 h 2981194"/>
              <a:gd name="connsiteX191" fmla="*/ 763618 w 2936056"/>
              <a:gd name="connsiteY191" fmla="*/ 2046918 h 2981194"/>
              <a:gd name="connsiteX192" fmla="*/ 718945 w 2936056"/>
              <a:gd name="connsiteY192" fmla="*/ 2049489 h 2981194"/>
              <a:gd name="connsiteX193" fmla="*/ 551823 w 2936056"/>
              <a:gd name="connsiteY193" fmla="*/ 2000638 h 2981194"/>
              <a:gd name="connsiteX194" fmla="*/ 263538 w 2936056"/>
              <a:gd name="connsiteY194" fmla="*/ 1722316 h 2981194"/>
              <a:gd name="connsiteX195" fmla="*/ 239112 w 2936056"/>
              <a:gd name="connsiteY195" fmla="*/ 1673465 h 2981194"/>
              <a:gd name="connsiteX196" fmla="*/ 239755 w 2936056"/>
              <a:gd name="connsiteY196" fmla="*/ 1655146 h 2981194"/>
              <a:gd name="connsiteX197" fmla="*/ 1902616 w 2936056"/>
              <a:gd name="connsiteY197" fmla="*/ 1650647 h 2981194"/>
              <a:gd name="connsiteX198" fmla="*/ 1907115 w 2936056"/>
              <a:gd name="connsiteY198" fmla="*/ 1666074 h 2981194"/>
              <a:gd name="connsiteX199" fmla="*/ 1898116 w 2936056"/>
              <a:gd name="connsiteY199" fmla="*/ 1838980 h 2981194"/>
              <a:gd name="connsiteX200" fmla="*/ 1850551 w 2936056"/>
              <a:gd name="connsiteY200" fmla="*/ 2068451 h 2981194"/>
              <a:gd name="connsiteX201" fmla="*/ 1738387 w 2936056"/>
              <a:gd name="connsiteY201" fmla="*/ 2297923 h 2981194"/>
              <a:gd name="connsiteX202" fmla="*/ 1634578 w 2936056"/>
              <a:gd name="connsiteY202" fmla="*/ 2430334 h 2981194"/>
              <a:gd name="connsiteX203" fmla="*/ 1518557 w 2936056"/>
              <a:gd name="connsiteY203" fmla="*/ 2475650 h 2981194"/>
              <a:gd name="connsiteX204" fmla="*/ 1496703 w 2936056"/>
              <a:gd name="connsiteY204" fmla="*/ 2472436 h 2981194"/>
              <a:gd name="connsiteX205" fmla="*/ 1468742 w 2936056"/>
              <a:gd name="connsiteY205" fmla="*/ 2441904 h 2981194"/>
              <a:gd name="connsiteX206" fmla="*/ 1483847 w 2936056"/>
              <a:gd name="connsiteY206" fmla="*/ 2324276 h 2981194"/>
              <a:gd name="connsiteX207" fmla="*/ 1705605 w 2936056"/>
              <a:gd name="connsiteY207" fmla="*/ 2113767 h 2981194"/>
              <a:gd name="connsiteX208" fmla="*/ 1725852 w 2936056"/>
              <a:gd name="connsiteY208" fmla="*/ 2108946 h 2981194"/>
              <a:gd name="connsiteX209" fmla="*/ 1770204 w 2936056"/>
              <a:gd name="connsiteY209" fmla="*/ 2078736 h 2981194"/>
              <a:gd name="connsiteX210" fmla="*/ 1882368 w 2936056"/>
              <a:gd name="connsiteY210" fmla="*/ 1791415 h 2981194"/>
              <a:gd name="connsiteX211" fmla="*/ 1894902 w 2936056"/>
              <a:gd name="connsiteY211" fmla="*/ 1677001 h 2981194"/>
              <a:gd name="connsiteX212" fmla="*/ 1902616 w 2936056"/>
              <a:gd name="connsiteY212" fmla="*/ 1650647 h 2981194"/>
              <a:gd name="connsiteX213" fmla="*/ 2699015 w 2936056"/>
              <a:gd name="connsiteY213" fmla="*/ 1603403 h 2981194"/>
              <a:gd name="connsiteX214" fmla="*/ 2698051 w 2936056"/>
              <a:gd name="connsiteY214" fmla="*/ 1611759 h 2981194"/>
              <a:gd name="connsiteX215" fmla="*/ 2578173 w 2936056"/>
              <a:gd name="connsiteY215" fmla="*/ 1788201 h 2981194"/>
              <a:gd name="connsiteX216" fmla="*/ 2415551 w 2936056"/>
              <a:gd name="connsiteY216" fmla="*/ 1929933 h 2981194"/>
              <a:gd name="connsiteX217" fmla="*/ 2282496 w 2936056"/>
              <a:gd name="connsiteY217" fmla="*/ 1991961 h 2981194"/>
              <a:gd name="connsiteX218" fmla="*/ 2212434 w 2936056"/>
              <a:gd name="connsiteY218" fmla="*/ 1998067 h 2981194"/>
              <a:gd name="connsiteX219" fmla="*/ 2180295 w 2936056"/>
              <a:gd name="connsiteY219" fmla="*/ 1996460 h 2981194"/>
              <a:gd name="connsiteX220" fmla="*/ 2151370 w 2936056"/>
              <a:gd name="connsiteY220" fmla="*/ 1937325 h 2981194"/>
              <a:gd name="connsiteX221" fmla="*/ 2234609 w 2936056"/>
              <a:gd name="connsiteY221" fmla="*/ 1838980 h 2981194"/>
              <a:gd name="connsiteX222" fmla="*/ 2355130 w 2936056"/>
              <a:gd name="connsiteY222" fmla="*/ 1802664 h 2981194"/>
              <a:gd name="connsiteX223" fmla="*/ 2497184 w 2936056"/>
              <a:gd name="connsiteY223" fmla="*/ 1786916 h 2981194"/>
              <a:gd name="connsiteX224" fmla="*/ 2549570 w 2936056"/>
              <a:gd name="connsiteY224" fmla="*/ 1757026 h 2981194"/>
              <a:gd name="connsiteX225" fmla="*/ 2660449 w 2936056"/>
              <a:gd name="connsiteY225" fmla="*/ 1636185 h 2981194"/>
              <a:gd name="connsiteX226" fmla="*/ 2690659 w 2936056"/>
              <a:gd name="connsiteY226" fmla="*/ 1605653 h 2981194"/>
              <a:gd name="connsiteX227" fmla="*/ 2699015 w 2936056"/>
              <a:gd name="connsiteY227" fmla="*/ 1603403 h 2981194"/>
              <a:gd name="connsiteX228" fmla="*/ 933309 w 2936056"/>
              <a:gd name="connsiteY228" fmla="*/ 1490917 h 2981194"/>
              <a:gd name="connsiteX229" fmla="*/ 945522 w 2936056"/>
              <a:gd name="connsiteY229" fmla="*/ 1510843 h 2981194"/>
              <a:gd name="connsiteX230" fmla="*/ 995016 w 2936056"/>
              <a:gd name="connsiteY230" fmla="*/ 1712353 h 2981194"/>
              <a:gd name="connsiteX231" fmla="*/ 1001444 w 2936056"/>
              <a:gd name="connsiteY231" fmla="*/ 1834159 h 2981194"/>
              <a:gd name="connsiteX232" fmla="*/ 967698 w 2936056"/>
              <a:gd name="connsiteY232" fmla="*/ 2028278 h 2981194"/>
              <a:gd name="connsiteX233" fmla="*/ 920454 w 2936056"/>
              <a:gd name="connsiteY233" fmla="*/ 2101876 h 2981194"/>
              <a:gd name="connsiteX234" fmla="*/ 881245 w 2936056"/>
              <a:gd name="connsiteY234" fmla="*/ 2119873 h 2981194"/>
              <a:gd name="connsiteX235" fmla="*/ 839785 w 2936056"/>
              <a:gd name="connsiteY235" fmla="*/ 2095769 h 2981194"/>
              <a:gd name="connsiteX236" fmla="*/ 822109 w 2936056"/>
              <a:gd name="connsiteY236" fmla="*/ 2019279 h 2981194"/>
              <a:gd name="connsiteX237" fmla="*/ 867746 w 2936056"/>
              <a:gd name="connsiteY237" fmla="*/ 1847336 h 2981194"/>
              <a:gd name="connsiteX238" fmla="*/ 921418 w 2936056"/>
              <a:gd name="connsiteY238" fmla="*/ 1769882 h 2981194"/>
              <a:gd name="connsiteX239" fmla="*/ 951950 w 2936056"/>
              <a:gd name="connsiteY239" fmla="*/ 1665752 h 2981194"/>
              <a:gd name="connsiteX240" fmla="*/ 930738 w 2936056"/>
              <a:gd name="connsiteY240" fmla="*/ 1515021 h 2981194"/>
              <a:gd name="connsiteX241" fmla="*/ 933309 w 2936056"/>
              <a:gd name="connsiteY241" fmla="*/ 1490917 h 2981194"/>
              <a:gd name="connsiteX242" fmla="*/ 2003854 w 2936056"/>
              <a:gd name="connsiteY242" fmla="*/ 1437889 h 2981194"/>
              <a:gd name="connsiteX243" fmla="*/ 2006746 w 2936056"/>
              <a:gd name="connsiteY243" fmla="*/ 1446888 h 2981194"/>
              <a:gd name="connsiteX244" fmla="*/ 2001283 w 2936056"/>
              <a:gd name="connsiteY244" fmla="*/ 1496381 h 2981194"/>
              <a:gd name="connsiteX245" fmla="*/ 1984249 w 2936056"/>
              <a:gd name="connsiteY245" fmla="*/ 1615938 h 2981194"/>
              <a:gd name="connsiteX246" fmla="*/ 2017673 w 2936056"/>
              <a:gd name="connsiteY246" fmla="*/ 1721674 h 2981194"/>
              <a:gd name="connsiteX247" fmla="*/ 2092557 w 2936056"/>
              <a:gd name="connsiteY247" fmla="*/ 1847016 h 2981194"/>
              <a:gd name="connsiteX248" fmla="*/ 2106698 w 2936056"/>
              <a:gd name="connsiteY248" fmla="*/ 2016709 h 2981194"/>
              <a:gd name="connsiteX249" fmla="*/ 2096092 w 2936056"/>
              <a:gd name="connsiteY249" fmla="*/ 2044991 h 2981194"/>
              <a:gd name="connsiteX250" fmla="*/ 2039849 w 2936056"/>
              <a:gd name="connsiteY250" fmla="*/ 2064917 h 2981194"/>
              <a:gd name="connsiteX251" fmla="*/ 1990998 w 2936056"/>
              <a:gd name="connsiteY251" fmla="*/ 2021529 h 2981194"/>
              <a:gd name="connsiteX252" fmla="*/ 1944397 w 2936056"/>
              <a:gd name="connsiteY252" fmla="*/ 1886225 h 2981194"/>
              <a:gd name="connsiteX253" fmla="*/ 1934755 w 2936056"/>
              <a:gd name="connsiteY253" fmla="*/ 1766669 h 2981194"/>
              <a:gd name="connsiteX254" fmla="*/ 1992284 w 2936056"/>
              <a:gd name="connsiteY254" fmla="*/ 1456529 h 2981194"/>
              <a:gd name="connsiteX255" fmla="*/ 1997426 w 2936056"/>
              <a:gd name="connsiteY255" fmla="*/ 1444959 h 2981194"/>
              <a:gd name="connsiteX256" fmla="*/ 2003854 w 2936056"/>
              <a:gd name="connsiteY256" fmla="*/ 1437889 h 2981194"/>
              <a:gd name="connsiteX257" fmla="*/ 88702 w 2936056"/>
              <a:gd name="connsiteY257" fmla="*/ 1352077 h 2981194"/>
              <a:gd name="connsiteX258" fmla="*/ 98344 w 2936056"/>
              <a:gd name="connsiteY258" fmla="*/ 1356898 h 2981194"/>
              <a:gd name="connsiteX259" fmla="*/ 129197 w 2936056"/>
              <a:gd name="connsiteY259" fmla="*/ 1397714 h 2981194"/>
              <a:gd name="connsiteX260" fmla="*/ 219507 w 2936056"/>
              <a:gd name="connsiteY260" fmla="*/ 1526270 h 2981194"/>
              <a:gd name="connsiteX261" fmla="*/ 310781 w 2936056"/>
              <a:gd name="connsiteY261" fmla="*/ 1600510 h 2981194"/>
              <a:gd name="connsiteX262" fmla="*/ 379559 w 2936056"/>
              <a:gd name="connsiteY262" fmla="*/ 1615937 h 2981194"/>
              <a:gd name="connsiteX263" fmla="*/ 480796 w 2936056"/>
              <a:gd name="connsiteY263" fmla="*/ 1618187 h 2981194"/>
              <a:gd name="connsiteX264" fmla="*/ 511649 w 2936056"/>
              <a:gd name="connsiteY264" fmla="*/ 1623972 h 2981194"/>
              <a:gd name="connsiteX265" fmla="*/ 647918 w 2936056"/>
              <a:gd name="connsiteY265" fmla="*/ 1715888 h 2981194"/>
              <a:gd name="connsiteX266" fmla="*/ 675557 w 2936056"/>
              <a:gd name="connsiteY266" fmla="*/ 1776309 h 2981194"/>
              <a:gd name="connsiteX267" fmla="*/ 646632 w 2936056"/>
              <a:gd name="connsiteY267" fmla="*/ 1817126 h 2981194"/>
              <a:gd name="connsiteX268" fmla="*/ 617707 w 2936056"/>
              <a:gd name="connsiteY268" fmla="*/ 1821304 h 2981194"/>
              <a:gd name="connsiteX269" fmla="*/ 474368 w 2936056"/>
              <a:gd name="connsiteY269" fmla="*/ 1783701 h 2981194"/>
              <a:gd name="connsiteX270" fmla="*/ 254539 w 2936056"/>
              <a:gd name="connsiteY270" fmla="*/ 1616580 h 2981194"/>
              <a:gd name="connsiteX271" fmla="*/ 104129 w 2936056"/>
              <a:gd name="connsiteY271" fmla="*/ 1399964 h 2981194"/>
              <a:gd name="connsiteX272" fmla="*/ 87738 w 2936056"/>
              <a:gd name="connsiteY272" fmla="*/ 1362683 h 2981194"/>
              <a:gd name="connsiteX273" fmla="*/ 88702 w 2936056"/>
              <a:gd name="connsiteY273" fmla="*/ 1352077 h 2981194"/>
              <a:gd name="connsiteX274" fmla="*/ 1901331 w 2936056"/>
              <a:gd name="connsiteY274" fmla="*/ 1342115 h 2981194"/>
              <a:gd name="connsiteX275" fmla="*/ 1907116 w 2936056"/>
              <a:gd name="connsiteY275" fmla="*/ 1349828 h 2981194"/>
              <a:gd name="connsiteX276" fmla="*/ 1910008 w 2936056"/>
              <a:gd name="connsiteY276" fmla="*/ 1394823 h 2981194"/>
              <a:gd name="connsiteX277" fmla="*/ 1885261 w 2936056"/>
              <a:gd name="connsiteY277" fmla="*/ 1606296 h 2981194"/>
              <a:gd name="connsiteX278" fmla="*/ 1842838 w 2936056"/>
              <a:gd name="connsiteY278" fmla="*/ 1770204 h 2981194"/>
              <a:gd name="connsiteX279" fmla="*/ 1667039 w 2936056"/>
              <a:gd name="connsiteY279" fmla="*/ 2079701 h 2981194"/>
              <a:gd name="connsiteX280" fmla="*/ 1629758 w 2936056"/>
              <a:gd name="connsiteY280" fmla="*/ 2118267 h 2981194"/>
              <a:gd name="connsiteX281" fmla="*/ 1535270 w 2936056"/>
              <a:gd name="connsiteY281" fmla="*/ 2151370 h 2981194"/>
              <a:gd name="connsiteX282" fmla="*/ 1502810 w 2936056"/>
              <a:gd name="connsiteY282" fmla="*/ 2151692 h 2981194"/>
              <a:gd name="connsiteX283" fmla="*/ 1472278 w 2936056"/>
              <a:gd name="connsiteY283" fmla="*/ 2126302 h 2981194"/>
              <a:gd name="connsiteX284" fmla="*/ 1480955 w 2936056"/>
              <a:gd name="connsiteY284" fmla="*/ 2014459 h 2981194"/>
              <a:gd name="connsiteX285" fmla="*/ 1698214 w 2936056"/>
              <a:gd name="connsiteY285" fmla="*/ 1794308 h 2981194"/>
              <a:gd name="connsiteX286" fmla="*/ 1726174 w 2936056"/>
              <a:gd name="connsiteY286" fmla="*/ 1786273 h 2981194"/>
              <a:gd name="connsiteX287" fmla="*/ 1770526 w 2936056"/>
              <a:gd name="connsiteY287" fmla="*/ 1755420 h 2981194"/>
              <a:gd name="connsiteX288" fmla="*/ 1881405 w 2936056"/>
              <a:gd name="connsiteY288" fmla="*/ 1482884 h 2981194"/>
              <a:gd name="connsiteX289" fmla="*/ 1893296 w 2936056"/>
              <a:gd name="connsiteY289" fmla="*/ 1369754 h 2981194"/>
              <a:gd name="connsiteX290" fmla="*/ 1895867 w 2936056"/>
              <a:gd name="connsiteY290" fmla="*/ 1350150 h 2981194"/>
              <a:gd name="connsiteX291" fmla="*/ 1901331 w 2936056"/>
              <a:gd name="connsiteY291" fmla="*/ 1342115 h 2981194"/>
              <a:gd name="connsiteX292" fmla="*/ 2847176 w 2936056"/>
              <a:gd name="connsiteY292" fmla="*/ 1301299 h 2981194"/>
              <a:gd name="connsiteX293" fmla="*/ 2845248 w 2936056"/>
              <a:gd name="connsiteY293" fmla="*/ 1318975 h 2981194"/>
              <a:gd name="connsiteX294" fmla="*/ 2778399 w 2936056"/>
              <a:gd name="connsiteY294" fmla="*/ 1435960 h 2981194"/>
              <a:gd name="connsiteX295" fmla="*/ 2642452 w 2936056"/>
              <a:gd name="connsiteY295" fmla="*/ 1605332 h 2981194"/>
              <a:gd name="connsiteX296" fmla="*/ 2421015 w 2936056"/>
              <a:gd name="connsiteY296" fmla="*/ 1747385 h 2981194"/>
              <a:gd name="connsiteX297" fmla="*/ 2322349 w 2936056"/>
              <a:gd name="connsiteY297" fmla="*/ 1768275 h 2981194"/>
              <a:gd name="connsiteX298" fmla="*/ 2287961 w 2936056"/>
              <a:gd name="connsiteY298" fmla="*/ 1764097 h 2981194"/>
              <a:gd name="connsiteX299" fmla="*/ 2260964 w 2936056"/>
              <a:gd name="connsiteY299" fmla="*/ 1720389 h 2981194"/>
              <a:gd name="connsiteX300" fmla="*/ 2290532 w 2936056"/>
              <a:gd name="connsiteY300" fmla="*/ 1661575 h 2981194"/>
              <a:gd name="connsiteX301" fmla="*/ 2436763 w 2936056"/>
              <a:gd name="connsiteY301" fmla="*/ 1569015 h 2981194"/>
              <a:gd name="connsiteX302" fmla="*/ 2475973 w 2936056"/>
              <a:gd name="connsiteY302" fmla="*/ 1564837 h 2981194"/>
              <a:gd name="connsiteX303" fmla="*/ 2571425 w 2936056"/>
              <a:gd name="connsiteY303" fmla="*/ 1562587 h 2981194"/>
              <a:gd name="connsiteX304" fmla="*/ 2685196 w 2936056"/>
              <a:gd name="connsiteY304" fmla="*/ 1507308 h 2981194"/>
              <a:gd name="connsiteX305" fmla="*/ 2782256 w 2936056"/>
              <a:gd name="connsiteY305" fmla="*/ 1382610 h 2981194"/>
              <a:gd name="connsiteX306" fmla="*/ 2832392 w 2936056"/>
              <a:gd name="connsiteY306" fmla="*/ 1311262 h 2981194"/>
              <a:gd name="connsiteX307" fmla="*/ 2847176 w 2936056"/>
              <a:gd name="connsiteY307" fmla="*/ 1301299 h 2981194"/>
              <a:gd name="connsiteX308" fmla="*/ 807326 w 2936056"/>
              <a:gd name="connsiteY308" fmla="*/ 1224487 h 2981194"/>
              <a:gd name="connsiteX309" fmla="*/ 828859 w 2936056"/>
              <a:gd name="connsiteY309" fmla="*/ 1251805 h 2981194"/>
              <a:gd name="connsiteX310" fmla="*/ 861641 w 2936056"/>
              <a:gd name="connsiteY310" fmla="*/ 1368148 h 2981194"/>
              <a:gd name="connsiteX311" fmla="*/ 890887 w 2936056"/>
              <a:gd name="connsiteY311" fmla="*/ 1595047 h 2981194"/>
              <a:gd name="connsiteX312" fmla="*/ 844928 w 2936056"/>
              <a:gd name="connsiteY312" fmla="*/ 1827090 h 2981194"/>
              <a:gd name="connsiteX313" fmla="*/ 811504 w 2936056"/>
              <a:gd name="connsiteY313" fmla="*/ 1872727 h 2981194"/>
              <a:gd name="connsiteX314" fmla="*/ 721515 w 2936056"/>
              <a:gd name="connsiteY314" fmla="*/ 1854086 h 2981194"/>
              <a:gd name="connsiteX315" fmla="*/ 709945 w 2936056"/>
              <a:gd name="connsiteY315" fmla="*/ 1813913 h 2981194"/>
              <a:gd name="connsiteX316" fmla="*/ 750762 w 2936056"/>
              <a:gd name="connsiteY316" fmla="*/ 1616580 h 2981194"/>
              <a:gd name="connsiteX317" fmla="*/ 811825 w 2936056"/>
              <a:gd name="connsiteY317" fmla="*/ 1523056 h 2981194"/>
              <a:gd name="connsiteX318" fmla="*/ 834323 w 2936056"/>
              <a:gd name="connsiteY318" fmla="*/ 1408000 h 2981194"/>
              <a:gd name="connsiteX319" fmla="*/ 806040 w 2936056"/>
              <a:gd name="connsiteY319" fmla="*/ 1234771 h 2981194"/>
              <a:gd name="connsiteX320" fmla="*/ 807326 w 2936056"/>
              <a:gd name="connsiteY320" fmla="*/ 1224487 h 2981194"/>
              <a:gd name="connsiteX321" fmla="*/ 0 w 2936056"/>
              <a:gd name="connsiteY321" fmla="*/ 1176278 h 2981194"/>
              <a:gd name="connsiteX322" fmla="*/ 13820 w 2936056"/>
              <a:gd name="connsiteY322" fmla="*/ 1181742 h 2981194"/>
              <a:gd name="connsiteX323" fmla="*/ 54957 w 2936056"/>
              <a:gd name="connsiteY323" fmla="*/ 1233486 h 2981194"/>
              <a:gd name="connsiteX324" fmla="*/ 178692 w 2936056"/>
              <a:gd name="connsiteY324" fmla="*/ 1355934 h 2981194"/>
              <a:gd name="connsiteX325" fmla="*/ 246826 w 2936056"/>
              <a:gd name="connsiteY325" fmla="*/ 1378753 h 2981194"/>
              <a:gd name="connsiteX326" fmla="*/ 366382 w 2936056"/>
              <a:gd name="connsiteY326" fmla="*/ 1386145 h 2981194"/>
              <a:gd name="connsiteX327" fmla="*/ 538647 w 2936056"/>
              <a:gd name="connsiteY327" fmla="*/ 1488989 h 2981194"/>
              <a:gd name="connsiteX328" fmla="*/ 558895 w 2936056"/>
              <a:gd name="connsiteY328" fmla="*/ 1536554 h 2981194"/>
              <a:gd name="connsiteX329" fmla="*/ 530933 w 2936056"/>
              <a:gd name="connsiteY329" fmla="*/ 1583477 h 2981194"/>
              <a:gd name="connsiteX330" fmla="*/ 445445 w 2936056"/>
              <a:gd name="connsiteY330" fmla="*/ 1586048 h 2981194"/>
              <a:gd name="connsiteX331" fmla="*/ 252290 w 2936056"/>
              <a:gd name="connsiteY331" fmla="*/ 1484811 h 2981194"/>
              <a:gd name="connsiteX332" fmla="*/ 126306 w 2936056"/>
              <a:gd name="connsiteY332" fmla="*/ 1361077 h 2981194"/>
              <a:gd name="connsiteX333" fmla="*/ 0 w 2936056"/>
              <a:gd name="connsiteY333" fmla="*/ 1185599 h 2981194"/>
              <a:gd name="connsiteX334" fmla="*/ 0 w 2936056"/>
              <a:gd name="connsiteY334" fmla="*/ 1176278 h 2981194"/>
              <a:gd name="connsiteX335" fmla="*/ 2128873 w 2936056"/>
              <a:gd name="connsiteY335" fmla="*/ 1174029 h 2981194"/>
              <a:gd name="connsiteX336" fmla="*/ 2129837 w 2936056"/>
              <a:gd name="connsiteY336" fmla="*/ 1182385 h 2981194"/>
              <a:gd name="connsiteX337" fmla="*/ 2108304 w 2936056"/>
              <a:gd name="connsiteY337" fmla="*/ 1307084 h 2981194"/>
              <a:gd name="connsiteX338" fmla="*/ 2101877 w 2936056"/>
              <a:gd name="connsiteY338" fmla="*/ 1411213 h 2981194"/>
              <a:gd name="connsiteX339" fmla="*/ 2137229 w 2936056"/>
              <a:gd name="connsiteY339" fmla="*/ 1491239 h 2981194"/>
              <a:gd name="connsiteX340" fmla="*/ 2209220 w 2936056"/>
              <a:gd name="connsiteY340" fmla="*/ 1610474 h 2981194"/>
              <a:gd name="connsiteX341" fmla="*/ 2219505 w 2936056"/>
              <a:gd name="connsiteY341" fmla="*/ 1789166 h 2981194"/>
              <a:gd name="connsiteX342" fmla="*/ 2117303 w 2936056"/>
              <a:gd name="connsiteY342" fmla="*/ 1813591 h 2981194"/>
              <a:gd name="connsiteX343" fmla="*/ 2080022 w 2936056"/>
              <a:gd name="connsiteY343" fmla="*/ 1748350 h 2981194"/>
              <a:gd name="connsiteX344" fmla="*/ 2046598 w 2936056"/>
              <a:gd name="connsiteY344" fmla="*/ 1581549 h 2981194"/>
              <a:gd name="connsiteX345" fmla="*/ 2044348 w 2936056"/>
              <a:gd name="connsiteY345" fmla="*/ 1552624 h 2981194"/>
              <a:gd name="connsiteX346" fmla="*/ 2068774 w 2936056"/>
              <a:gd name="connsiteY346" fmla="*/ 1346293 h 2981194"/>
              <a:gd name="connsiteX347" fmla="*/ 2107340 w 2936056"/>
              <a:gd name="connsiteY347" fmla="*/ 1200383 h 2981194"/>
              <a:gd name="connsiteX348" fmla="*/ 2120839 w 2936056"/>
              <a:gd name="connsiteY348" fmla="*/ 1177564 h 2981194"/>
              <a:gd name="connsiteX349" fmla="*/ 2128873 w 2936056"/>
              <a:gd name="connsiteY349" fmla="*/ 1174029 h 2981194"/>
              <a:gd name="connsiteX350" fmla="*/ 2929009 w 2936056"/>
              <a:gd name="connsiteY350" fmla="*/ 1123572 h 2981194"/>
              <a:gd name="connsiteX351" fmla="*/ 2934593 w 2936056"/>
              <a:gd name="connsiteY351" fmla="*/ 1124535 h 2981194"/>
              <a:gd name="connsiteX352" fmla="*/ 2933628 w 2936056"/>
              <a:gd name="connsiteY352" fmla="*/ 1134177 h 2981194"/>
              <a:gd name="connsiteX353" fmla="*/ 2887349 w 2936056"/>
              <a:gd name="connsiteY353" fmla="*/ 1212274 h 2981194"/>
              <a:gd name="connsiteX354" fmla="*/ 2779362 w 2936056"/>
              <a:gd name="connsiteY354" fmla="*/ 1340187 h 2981194"/>
              <a:gd name="connsiteX355" fmla="*/ 2634095 w 2936056"/>
              <a:gd name="connsiteY355" fmla="*/ 1468420 h 2981194"/>
              <a:gd name="connsiteX356" fmla="*/ 2461188 w 2936056"/>
              <a:gd name="connsiteY356" fmla="*/ 1539126 h 2981194"/>
              <a:gd name="connsiteX357" fmla="*/ 2446725 w 2936056"/>
              <a:gd name="connsiteY357" fmla="*/ 1539769 h 2981194"/>
              <a:gd name="connsiteX358" fmla="*/ 2413622 w 2936056"/>
              <a:gd name="connsiteY358" fmla="*/ 1534305 h 2981194"/>
              <a:gd name="connsiteX359" fmla="*/ 2380520 w 2936056"/>
              <a:gd name="connsiteY359" fmla="*/ 1465849 h 2981194"/>
              <a:gd name="connsiteX360" fmla="*/ 2432584 w 2936056"/>
              <a:gd name="connsiteY360" fmla="*/ 1399965 h 2981194"/>
              <a:gd name="connsiteX361" fmla="*/ 2587493 w 2936056"/>
              <a:gd name="connsiteY361" fmla="*/ 1330545 h 2981194"/>
              <a:gd name="connsiteX362" fmla="*/ 2663020 w 2936056"/>
              <a:gd name="connsiteY362" fmla="*/ 1327331 h 2981194"/>
              <a:gd name="connsiteX363" fmla="*/ 2708335 w 2936056"/>
              <a:gd name="connsiteY363" fmla="*/ 1324439 h 2981194"/>
              <a:gd name="connsiteX364" fmla="*/ 2762329 w 2936056"/>
              <a:gd name="connsiteY364" fmla="*/ 1299370 h 2981194"/>
              <a:gd name="connsiteX365" fmla="*/ 2907596 w 2936056"/>
              <a:gd name="connsiteY365" fmla="*/ 1146390 h 2981194"/>
              <a:gd name="connsiteX366" fmla="*/ 2924630 w 2936056"/>
              <a:gd name="connsiteY366" fmla="*/ 1127429 h 2981194"/>
              <a:gd name="connsiteX367" fmla="*/ 2929009 w 2936056"/>
              <a:gd name="connsiteY367" fmla="*/ 1123572 h 2981194"/>
              <a:gd name="connsiteX368" fmla="*/ 705768 w 2936056"/>
              <a:gd name="connsiteY368" fmla="*/ 1027476 h 2981194"/>
              <a:gd name="connsiteX369" fmla="*/ 715410 w 2936056"/>
              <a:gd name="connsiteY369" fmla="*/ 1033904 h 2981194"/>
              <a:gd name="connsiteX370" fmla="*/ 740156 w 2936056"/>
              <a:gd name="connsiteY370" fmla="*/ 1087576 h 2981194"/>
              <a:gd name="connsiteX371" fmla="*/ 777759 w 2936056"/>
              <a:gd name="connsiteY371" fmla="*/ 1315440 h 2981194"/>
              <a:gd name="connsiteX372" fmla="*/ 780330 w 2936056"/>
              <a:gd name="connsiteY372" fmla="*/ 1357220 h 2981194"/>
              <a:gd name="connsiteX373" fmla="*/ 734372 w 2936056"/>
              <a:gd name="connsiteY373" fmla="*/ 1582513 h 2981194"/>
              <a:gd name="connsiteX374" fmla="*/ 709625 w 2936056"/>
              <a:gd name="connsiteY374" fmla="*/ 1625900 h 2981194"/>
              <a:gd name="connsiteX375" fmla="*/ 652418 w 2936056"/>
              <a:gd name="connsiteY375" fmla="*/ 1647433 h 2981194"/>
              <a:gd name="connsiteX376" fmla="*/ 606459 w 2936056"/>
              <a:gd name="connsiteY376" fmla="*/ 1595369 h 2981194"/>
              <a:gd name="connsiteX377" fmla="*/ 606459 w 2936056"/>
              <a:gd name="connsiteY377" fmla="*/ 1455243 h 2981194"/>
              <a:gd name="connsiteX378" fmla="*/ 652418 w 2936056"/>
              <a:gd name="connsiteY378" fmla="*/ 1355934 h 2981194"/>
              <a:gd name="connsiteX379" fmla="*/ 695162 w 2936056"/>
              <a:gd name="connsiteY379" fmla="*/ 1302263 h 2981194"/>
              <a:gd name="connsiteX380" fmla="*/ 723122 w 2936056"/>
              <a:gd name="connsiteY380" fmla="*/ 1202632 h 2981194"/>
              <a:gd name="connsiteX381" fmla="*/ 703197 w 2936056"/>
              <a:gd name="connsiteY381" fmla="*/ 1039047 h 2981194"/>
              <a:gd name="connsiteX382" fmla="*/ 705768 w 2936056"/>
              <a:gd name="connsiteY382" fmla="*/ 1027476 h 2981194"/>
              <a:gd name="connsiteX383" fmla="*/ 1902295 w 2936056"/>
              <a:gd name="connsiteY383" fmla="*/ 1019442 h 2981194"/>
              <a:gd name="connsiteX384" fmla="*/ 1907116 w 2936056"/>
              <a:gd name="connsiteY384" fmla="*/ 1026511 h 2981194"/>
              <a:gd name="connsiteX385" fmla="*/ 1909687 w 2936056"/>
              <a:gd name="connsiteY385" fmla="*/ 1067007 h 2981194"/>
              <a:gd name="connsiteX386" fmla="*/ 1892974 w 2936056"/>
              <a:gd name="connsiteY386" fmla="*/ 1231878 h 2981194"/>
              <a:gd name="connsiteX387" fmla="*/ 1855694 w 2936056"/>
              <a:gd name="connsiteY387" fmla="*/ 1415070 h 2981194"/>
              <a:gd name="connsiteX388" fmla="*/ 1746100 w 2936056"/>
              <a:gd name="connsiteY388" fmla="*/ 1646790 h 2981194"/>
              <a:gd name="connsiteX389" fmla="*/ 1647755 w 2936056"/>
              <a:gd name="connsiteY389" fmla="*/ 1777917 h 2981194"/>
              <a:gd name="connsiteX390" fmla="*/ 1521771 w 2936056"/>
              <a:gd name="connsiteY390" fmla="*/ 1829017 h 2981194"/>
              <a:gd name="connsiteX391" fmla="*/ 1505380 w 2936056"/>
              <a:gd name="connsiteY391" fmla="*/ 1828375 h 2981194"/>
              <a:gd name="connsiteX392" fmla="*/ 1468742 w 2936056"/>
              <a:gd name="connsiteY392" fmla="*/ 1794950 h 2981194"/>
              <a:gd name="connsiteX393" fmla="*/ 1494132 w 2936056"/>
              <a:gd name="connsiteY393" fmla="*/ 1660932 h 2981194"/>
              <a:gd name="connsiteX394" fmla="*/ 1679573 w 2936056"/>
              <a:gd name="connsiteY394" fmla="*/ 1480954 h 2981194"/>
              <a:gd name="connsiteX395" fmla="*/ 1724567 w 2936056"/>
              <a:gd name="connsiteY395" fmla="*/ 1465529 h 2981194"/>
              <a:gd name="connsiteX396" fmla="*/ 1773418 w 2936056"/>
              <a:gd name="connsiteY396" fmla="*/ 1429532 h 2981194"/>
              <a:gd name="connsiteX397" fmla="*/ 1873691 w 2936056"/>
              <a:gd name="connsiteY397" fmla="*/ 1196526 h 2981194"/>
              <a:gd name="connsiteX398" fmla="*/ 1892653 w 2936056"/>
              <a:gd name="connsiteY398" fmla="*/ 1050617 h 2981194"/>
              <a:gd name="connsiteX399" fmla="*/ 1895867 w 2936056"/>
              <a:gd name="connsiteY399" fmla="*/ 1026511 h 2981194"/>
              <a:gd name="connsiteX400" fmla="*/ 1902295 w 2936056"/>
              <a:gd name="connsiteY400" fmla="*/ 1019442 h 2981194"/>
              <a:gd name="connsiteX401" fmla="*/ 124376 w 2936056"/>
              <a:gd name="connsiteY401" fmla="*/ 1002729 h 2981194"/>
              <a:gd name="connsiteX402" fmla="*/ 254538 w 2936056"/>
              <a:gd name="connsiteY402" fmla="*/ 1285229 h 2981194"/>
              <a:gd name="connsiteX403" fmla="*/ 273821 w 2936056"/>
              <a:gd name="connsiteY403" fmla="*/ 1312868 h 2981194"/>
              <a:gd name="connsiteX404" fmla="*/ 267715 w 2936056"/>
              <a:gd name="connsiteY404" fmla="*/ 1329902 h 2981194"/>
              <a:gd name="connsiteX405" fmla="*/ 224970 w 2936056"/>
              <a:gd name="connsiteY405" fmla="*/ 1313833 h 2981194"/>
              <a:gd name="connsiteX406" fmla="*/ 153943 w 2936056"/>
              <a:gd name="connsiteY406" fmla="*/ 1187206 h 2981194"/>
              <a:gd name="connsiteX407" fmla="*/ 124376 w 2936056"/>
              <a:gd name="connsiteY407" fmla="*/ 1002729 h 2981194"/>
              <a:gd name="connsiteX408" fmla="*/ 2229789 w 2936056"/>
              <a:gd name="connsiteY408" fmla="*/ 975411 h 2981194"/>
              <a:gd name="connsiteX409" fmla="*/ 2232681 w 2936056"/>
              <a:gd name="connsiteY409" fmla="*/ 987945 h 2981194"/>
              <a:gd name="connsiteX410" fmla="*/ 2222718 w 2936056"/>
              <a:gd name="connsiteY410" fmla="*/ 1052223 h 2981194"/>
              <a:gd name="connsiteX411" fmla="*/ 2212112 w 2936056"/>
              <a:gd name="connsiteY411" fmla="*/ 1172743 h 2981194"/>
              <a:gd name="connsiteX412" fmla="*/ 2241680 w 2936056"/>
              <a:gd name="connsiteY412" fmla="*/ 1251162 h 2981194"/>
              <a:gd name="connsiteX413" fmla="*/ 2279925 w 2936056"/>
              <a:gd name="connsiteY413" fmla="*/ 1298085 h 2981194"/>
              <a:gd name="connsiteX414" fmla="*/ 2332954 w 2936056"/>
              <a:gd name="connsiteY414" fmla="*/ 1430818 h 2981194"/>
              <a:gd name="connsiteX415" fmla="*/ 2328776 w 2936056"/>
              <a:gd name="connsiteY415" fmla="*/ 1549089 h 2981194"/>
              <a:gd name="connsiteX416" fmla="*/ 2293745 w 2936056"/>
              <a:gd name="connsiteY416" fmla="*/ 1592797 h 2981194"/>
              <a:gd name="connsiteX417" fmla="*/ 2232038 w 2936056"/>
              <a:gd name="connsiteY417" fmla="*/ 1578978 h 2981194"/>
              <a:gd name="connsiteX418" fmla="*/ 2194757 w 2936056"/>
              <a:gd name="connsiteY418" fmla="*/ 1512450 h 2981194"/>
              <a:gd name="connsiteX419" fmla="*/ 2155548 w 2936056"/>
              <a:gd name="connsiteY419" fmla="*/ 1305155 h 2981194"/>
              <a:gd name="connsiteX420" fmla="*/ 2175474 w 2936056"/>
              <a:gd name="connsiteY420" fmla="*/ 1129035 h 2981194"/>
              <a:gd name="connsiteX421" fmla="*/ 2195722 w 2936056"/>
              <a:gd name="connsiteY421" fmla="*/ 1035832 h 2981194"/>
              <a:gd name="connsiteX422" fmla="*/ 2220147 w 2936056"/>
              <a:gd name="connsiteY422" fmla="*/ 982160 h 2981194"/>
              <a:gd name="connsiteX423" fmla="*/ 2229789 w 2936056"/>
              <a:gd name="connsiteY423" fmla="*/ 975411 h 2981194"/>
              <a:gd name="connsiteX424" fmla="*/ 2813751 w 2936056"/>
              <a:gd name="connsiteY424" fmla="*/ 954521 h 2981194"/>
              <a:gd name="connsiteX425" fmla="*/ 2794789 w 2936056"/>
              <a:gd name="connsiteY425" fmla="*/ 1110072 h 2981194"/>
              <a:gd name="connsiteX426" fmla="*/ 2720870 w 2936056"/>
              <a:gd name="connsiteY426" fmla="*/ 1243449 h 2981194"/>
              <a:gd name="connsiteX427" fmla="*/ 2705443 w 2936056"/>
              <a:gd name="connsiteY427" fmla="*/ 1273338 h 2981194"/>
              <a:gd name="connsiteX428" fmla="*/ 2682625 w 2936056"/>
              <a:gd name="connsiteY428" fmla="*/ 1282658 h 2981194"/>
              <a:gd name="connsiteX429" fmla="*/ 2670733 w 2936056"/>
              <a:gd name="connsiteY429" fmla="*/ 1247948 h 2981194"/>
              <a:gd name="connsiteX430" fmla="*/ 2754937 w 2936056"/>
              <a:gd name="connsiteY430" fmla="*/ 1118429 h 2981194"/>
              <a:gd name="connsiteX431" fmla="*/ 2790611 w 2936056"/>
              <a:gd name="connsiteY431" fmla="*/ 1024262 h 2981194"/>
              <a:gd name="connsiteX432" fmla="*/ 2813751 w 2936056"/>
              <a:gd name="connsiteY432" fmla="*/ 954521 h 2981194"/>
              <a:gd name="connsiteX433" fmla="*/ 435801 w 2936056"/>
              <a:gd name="connsiteY433" fmla="*/ 820180 h 2981194"/>
              <a:gd name="connsiteX434" fmla="*/ 514862 w 2936056"/>
              <a:gd name="connsiteY434" fmla="*/ 887672 h 2981194"/>
              <a:gd name="connsiteX435" fmla="*/ 626384 w 2936056"/>
              <a:gd name="connsiteY435" fmla="*/ 1180456 h 2981194"/>
              <a:gd name="connsiteX436" fmla="*/ 628955 w 2936056"/>
              <a:gd name="connsiteY436" fmla="*/ 1194597 h 2981194"/>
              <a:gd name="connsiteX437" fmla="*/ 612564 w 2936056"/>
              <a:gd name="connsiteY437" fmla="*/ 1216773 h 2981194"/>
              <a:gd name="connsiteX438" fmla="*/ 595852 w 2936056"/>
              <a:gd name="connsiteY438" fmla="*/ 1202310 h 2981194"/>
              <a:gd name="connsiteX439" fmla="*/ 548930 w 2936056"/>
              <a:gd name="connsiteY439" fmla="*/ 1042902 h 2981194"/>
              <a:gd name="connsiteX440" fmla="*/ 435801 w 2936056"/>
              <a:gd name="connsiteY440" fmla="*/ 820180 h 2981194"/>
              <a:gd name="connsiteX441" fmla="*/ 2489470 w 2936056"/>
              <a:gd name="connsiteY441" fmla="*/ 771972 h 2981194"/>
              <a:gd name="connsiteX442" fmla="*/ 2447690 w 2936056"/>
              <a:gd name="connsiteY442" fmla="*/ 852640 h 2981194"/>
              <a:gd name="connsiteX443" fmla="*/ 2356737 w 2936056"/>
              <a:gd name="connsiteY443" fmla="*/ 1076648 h 2981194"/>
              <a:gd name="connsiteX444" fmla="*/ 2340346 w 2936056"/>
              <a:gd name="connsiteY444" fmla="*/ 1150567 h 2981194"/>
              <a:gd name="connsiteX445" fmla="*/ 2322027 w 2936056"/>
              <a:gd name="connsiteY445" fmla="*/ 1164708 h 2981194"/>
              <a:gd name="connsiteX446" fmla="*/ 2307243 w 2936056"/>
              <a:gd name="connsiteY446" fmla="*/ 1146068 h 2981194"/>
              <a:gd name="connsiteX447" fmla="*/ 2321063 w 2936056"/>
              <a:gd name="connsiteY447" fmla="*/ 1085004 h 2981194"/>
              <a:gd name="connsiteX448" fmla="*/ 2414587 w 2936056"/>
              <a:gd name="connsiteY448" fmla="*/ 838821 h 2981194"/>
              <a:gd name="connsiteX449" fmla="*/ 2489470 w 2936056"/>
              <a:gd name="connsiteY449" fmla="*/ 771972 h 2981194"/>
              <a:gd name="connsiteX450" fmla="*/ 258075 w 2936056"/>
              <a:gd name="connsiteY450" fmla="*/ 703196 h 2981194"/>
              <a:gd name="connsiteX451" fmla="*/ 264824 w 2936056"/>
              <a:gd name="connsiteY451" fmla="*/ 734049 h 2981194"/>
              <a:gd name="connsiteX452" fmla="*/ 270287 w 2936056"/>
              <a:gd name="connsiteY452" fmla="*/ 812789 h 2981194"/>
              <a:gd name="connsiteX453" fmla="*/ 324281 w 2936056"/>
              <a:gd name="connsiteY453" fmla="*/ 1066042 h 2981194"/>
              <a:gd name="connsiteX454" fmla="*/ 375060 w 2936056"/>
              <a:gd name="connsiteY454" fmla="*/ 1128392 h 2981194"/>
              <a:gd name="connsiteX455" fmla="*/ 413305 w 2936056"/>
              <a:gd name="connsiteY455" fmla="*/ 1143497 h 2981194"/>
              <a:gd name="connsiteX456" fmla="*/ 500723 w 2936056"/>
              <a:gd name="connsiteY456" fmla="*/ 1182706 h 2981194"/>
              <a:gd name="connsiteX457" fmla="*/ 601960 w 2936056"/>
              <a:gd name="connsiteY457" fmla="*/ 1342114 h 2981194"/>
              <a:gd name="connsiteX458" fmla="*/ 602281 w 2936056"/>
              <a:gd name="connsiteY458" fmla="*/ 1375860 h 2981194"/>
              <a:gd name="connsiteX459" fmla="*/ 527719 w 2936056"/>
              <a:gd name="connsiteY459" fmla="*/ 1423426 h 2981194"/>
              <a:gd name="connsiteX460" fmla="*/ 451872 w 2936056"/>
              <a:gd name="connsiteY460" fmla="*/ 1377146 h 2981194"/>
              <a:gd name="connsiteX461" fmla="*/ 354170 w 2936056"/>
              <a:gd name="connsiteY461" fmla="*/ 1245698 h 2981194"/>
              <a:gd name="connsiteX462" fmla="*/ 273501 w 2936056"/>
              <a:gd name="connsiteY462" fmla="*/ 1022656 h 2981194"/>
              <a:gd name="connsiteX463" fmla="*/ 260967 w 2936056"/>
              <a:gd name="connsiteY463" fmla="*/ 932989 h 2981194"/>
              <a:gd name="connsiteX464" fmla="*/ 253575 w 2936056"/>
              <a:gd name="connsiteY464" fmla="*/ 723765 h 2981194"/>
              <a:gd name="connsiteX465" fmla="*/ 258075 w 2936056"/>
              <a:gd name="connsiteY465" fmla="*/ 703196 h 2981194"/>
              <a:gd name="connsiteX466" fmla="*/ 1902937 w 2936056"/>
              <a:gd name="connsiteY466" fmla="*/ 696448 h 2981194"/>
              <a:gd name="connsiteX467" fmla="*/ 1907115 w 2936056"/>
              <a:gd name="connsiteY467" fmla="*/ 710267 h 2981194"/>
              <a:gd name="connsiteX468" fmla="*/ 1896188 w 2936056"/>
              <a:gd name="connsiteY468" fmla="*/ 904064 h 2981194"/>
              <a:gd name="connsiteX469" fmla="*/ 1832232 w 2936056"/>
              <a:gd name="connsiteY469" fmla="*/ 1157959 h 2981194"/>
              <a:gd name="connsiteX470" fmla="*/ 1744814 w 2936056"/>
              <a:gd name="connsiteY470" fmla="*/ 1328616 h 2981194"/>
              <a:gd name="connsiteX471" fmla="*/ 1645184 w 2936056"/>
              <a:gd name="connsiteY471" fmla="*/ 1461351 h 2981194"/>
              <a:gd name="connsiteX472" fmla="*/ 1503131 w 2936056"/>
              <a:gd name="connsiteY472" fmla="*/ 1514057 h 2981194"/>
              <a:gd name="connsiteX473" fmla="*/ 1473563 w 2936056"/>
              <a:gd name="connsiteY473" fmla="*/ 1491239 h 2981194"/>
              <a:gd name="connsiteX474" fmla="*/ 1479991 w 2936056"/>
              <a:gd name="connsiteY474" fmla="*/ 1377468 h 2981194"/>
              <a:gd name="connsiteX475" fmla="*/ 1591191 w 2936056"/>
              <a:gd name="connsiteY475" fmla="*/ 1223201 h 2981194"/>
              <a:gd name="connsiteX476" fmla="*/ 1689857 w 2936056"/>
              <a:gd name="connsiteY476" fmla="*/ 1156031 h 2981194"/>
              <a:gd name="connsiteX477" fmla="*/ 1731959 w 2936056"/>
              <a:gd name="connsiteY477" fmla="*/ 1143819 h 2981194"/>
              <a:gd name="connsiteX478" fmla="*/ 1763133 w 2936056"/>
              <a:gd name="connsiteY478" fmla="*/ 1123250 h 2981194"/>
              <a:gd name="connsiteX479" fmla="*/ 1839302 w 2936056"/>
              <a:gd name="connsiteY479" fmla="*/ 989232 h 2981194"/>
              <a:gd name="connsiteX480" fmla="*/ 1889118 w 2936056"/>
              <a:gd name="connsiteY480" fmla="*/ 785793 h 2981194"/>
              <a:gd name="connsiteX481" fmla="*/ 1898116 w 2936056"/>
              <a:gd name="connsiteY481" fmla="*/ 709624 h 2981194"/>
              <a:gd name="connsiteX482" fmla="*/ 1902937 w 2936056"/>
              <a:gd name="connsiteY482" fmla="*/ 696448 h 2981194"/>
              <a:gd name="connsiteX483" fmla="*/ 2678768 w 2936056"/>
              <a:gd name="connsiteY483" fmla="*/ 652095 h 2981194"/>
              <a:gd name="connsiteX484" fmla="*/ 2682625 w 2936056"/>
              <a:gd name="connsiteY484" fmla="*/ 667200 h 2981194"/>
              <a:gd name="connsiteX485" fmla="*/ 2668805 w 2936056"/>
              <a:gd name="connsiteY485" fmla="*/ 937487 h 2981194"/>
              <a:gd name="connsiteX486" fmla="*/ 2628953 w 2936056"/>
              <a:gd name="connsiteY486" fmla="*/ 1078255 h 2981194"/>
              <a:gd name="connsiteX487" fmla="*/ 2560818 w 2936056"/>
              <a:gd name="connsiteY487" fmla="*/ 1235092 h 2981194"/>
              <a:gd name="connsiteX488" fmla="*/ 2432585 w 2936056"/>
              <a:gd name="connsiteY488" fmla="*/ 1362362 h 2981194"/>
              <a:gd name="connsiteX489" fmla="*/ 2382448 w 2936056"/>
              <a:gd name="connsiteY489" fmla="*/ 1373932 h 2981194"/>
              <a:gd name="connsiteX490" fmla="*/ 2333276 w 2936056"/>
              <a:gd name="connsiteY490" fmla="*/ 1316403 h 2981194"/>
              <a:gd name="connsiteX491" fmla="*/ 2370235 w 2936056"/>
              <a:gd name="connsiteY491" fmla="*/ 1197168 h 2981194"/>
              <a:gd name="connsiteX492" fmla="*/ 2496219 w 2936056"/>
              <a:gd name="connsiteY492" fmla="*/ 1098181 h 2981194"/>
              <a:gd name="connsiteX493" fmla="*/ 2521931 w 2936056"/>
              <a:gd name="connsiteY493" fmla="*/ 1091754 h 2981194"/>
              <a:gd name="connsiteX494" fmla="*/ 2589743 w 2936056"/>
              <a:gd name="connsiteY494" fmla="*/ 1049008 h 2981194"/>
              <a:gd name="connsiteX495" fmla="*/ 2642130 w 2936056"/>
              <a:gd name="connsiteY495" fmla="*/ 924631 h 2981194"/>
              <a:gd name="connsiteX496" fmla="*/ 2666234 w 2936056"/>
              <a:gd name="connsiteY496" fmla="*/ 746262 h 2981194"/>
              <a:gd name="connsiteX497" fmla="*/ 2674590 w 2936056"/>
              <a:gd name="connsiteY497" fmla="*/ 659487 h 2981194"/>
              <a:gd name="connsiteX498" fmla="*/ 2678768 w 2936056"/>
              <a:gd name="connsiteY498" fmla="*/ 652095 h 2981194"/>
              <a:gd name="connsiteX499" fmla="*/ 1902616 w 2936056"/>
              <a:gd name="connsiteY499" fmla="*/ 370881 h 2981194"/>
              <a:gd name="connsiteX500" fmla="*/ 1907115 w 2936056"/>
              <a:gd name="connsiteY500" fmla="*/ 397557 h 2981194"/>
              <a:gd name="connsiteX501" fmla="*/ 1895867 w 2936056"/>
              <a:gd name="connsiteY501" fmla="*/ 582998 h 2981194"/>
              <a:gd name="connsiteX502" fmla="*/ 1818733 w 2936056"/>
              <a:gd name="connsiteY502" fmla="*/ 869354 h 2981194"/>
              <a:gd name="connsiteX503" fmla="*/ 1665110 w 2936056"/>
              <a:gd name="connsiteY503" fmla="*/ 1118108 h 2981194"/>
              <a:gd name="connsiteX504" fmla="*/ 1546196 w 2936056"/>
              <a:gd name="connsiteY504" fmla="*/ 1193955 h 2981194"/>
              <a:gd name="connsiteX505" fmla="*/ 1498952 w 2936056"/>
              <a:gd name="connsiteY505" fmla="*/ 1193312 h 2981194"/>
              <a:gd name="connsiteX506" fmla="*/ 1473884 w 2936056"/>
              <a:gd name="connsiteY506" fmla="*/ 1165995 h 2981194"/>
              <a:gd name="connsiteX507" fmla="*/ 1496060 w 2936056"/>
              <a:gd name="connsiteY507" fmla="*/ 1009800 h 2981194"/>
              <a:gd name="connsiteX508" fmla="*/ 1681179 w 2936056"/>
              <a:gd name="connsiteY508" fmla="*/ 841714 h 2981194"/>
              <a:gd name="connsiteX509" fmla="*/ 1748028 w 2936056"/>
              <a:gd name="connsiteY509" fmla="*/ 827252 h 2981194"/>
              <a:gd name="connsiteX510" fmla="*/ 1760562 w 2936056"/>
              <a:gd name="connsiteY510" fmla="*/ 818575 h 2981194"/>
              <a:gd name="connsiteX511" fmla="*/ 1856657 w 2936056"/>
              <a:gd name="connsiteY511" fmla="*/ 615779 h 2981194"/>
              <a:gd name="connsiteX512" fmla="*/ 1888474 w 2936056"/>
              <a:gd name="connsiteY512" fmla="*/ 462799 h 2981194"/>
              <a:gd name="connsiteX513" fmla="*/ 1896831 w 2936056"/>
              <a:gd name="connsiteY513" fmla="*/ 384380 h 2981194"/>
              <a:gd name="connsiteX514" fmla="*/ 1902616 w 2936056"/>
              <a:gd name="connsiteY514" fmla="*/ 370881 h 2981194"/>
              <a:gd name="connsiteX515" fmla="*/ 1258323 w 2936056"/>
              <a:gd name="connsiteY515" fmla="*/ 168848 h 2981194"/>
              <a:gd name="connsiteX516" fmla="*/ 1264340 w 2936056"/>
              <a:gd name="connsiteY516" fmla="*/ 169048 h 2981194"/>
              <a:gd name="connsiteX517" fmla="*/ 1234129 w 2936056"/>
              <a:gd name="connsiteY517" fmla="*/ 349347 h 2981194"/>
              <a:gd name="connsiteX518" fmla="*/ 1252127 w 2936056"/>
              <a:gd name="connsiteY518" fmla="*/ 582996 h 2981194"/>
              <a:gd name="connsiteX519" fmla="*/ 1253412 w 2936056"/>
              <a:gd name="connsiteY519" fmla="*/ 595530 h 2981194"/>
              <a:gd name="connsiteX520" fmla="*/ 1243771 w 2936056"/>
              <a:gd name="connsiteY520" fmla="*/ 605815 h 2981194"/>
              <a:gd name="connsiteX521" fmla="*/ 1233165 w 2936056"/>
              <a:gd name="connsiteY521" fmla="*/ 606136 h 2981194"/>
              <a:gd name="connsiteX522" fmla="*/ 1204883 w 2936056"/>
              <a:gd name="connsiteY522" fmla="*/ 583317 h 2981194"/>
              <a:gd name="connsiteX523" fmla="*/ 1193634 w 2936056"/>
              <a:gd name="connsiteY523" fmla="*/ 520325 h 2981194"/>
              <a:gd name="connsiteX524" fmla="*/ 1185278 w 2936056"/>
              <a:gd name="connsiteY524" fmla="*/ 424230 h 2981194"/>
              <a:gd name="connsiteX525" fmla="*/ 1207133 w 2936056"/>
              <a:gd name="connsiteY525" fmla="*/ 262251 h 2981194"/>
              <a:gd name="connsiteX526" fmla="*/ 1258323 w 2936056"/>
              <a:gd name="connsiteY526" fmla="*/ 168848 h 2981194"/>
              <a:gd name="connsiteX527" fmla="*/ 1704415 w 2936056"/>
              <a:gd name="connsiteY527" fmla="*/ 152347 h 2981194"/>
              <a:gd name="connsiteX528" fmla="*/ 1757670 w 2936056"/>
              <a:gd name="connsiteY528" fmla="*/ 391770 h 2981194"/>
              <a:gd name="connsiteX529" fmla="*/ 1729388 w 2936056"/>
              <a:gd name="connsiteY529" fmla="*/ 595208 h 2981194"/>
              <a:gd name="connsiteX530" fmla="*/ 1706891 w 2936056"/>
              <a:gd name="connsiteY530" fmla="*/ 662378 h 2981194"/>
              <a:gd name="connsiteX531" fmla="*/ 1691464 w 2936056"/>
              <a:gd name="connsiteY531" fmla="*/ 677162 h 2981194"/>
              <a:gd name="connsiteX532" fmla="*/ 1668003 w 2936056"/>
              <a:gd name="connsiteY532" fmla="*/ 674913 h 2981194"/>
              <a:gd name="connsiteX533" fmla="*/ 1668324 w 2936056"/>
              <a:gd name="connsiteY533" fmla="*/ 656593 h 2981194"/>
              <a:gd name="connsiteX534" fmla="*/ 1700784 w 2936056"/>
              <a:gd name="connsiteY534" fmla="*/ 505541 h 2981194"/>
              <a:gd name="connsiteX535" fmla="*/ 1711390 w 2936056"/>
              <a:gd name="connsiteY535" fmla="*/ 363809 h 2981194"/>
              <a:gd name="connsiteX536" fmla="*/ 1697892 w 2936056"/>
              <a:gd name="connsiteY536" fmla="*/ 152657 h 2981194"/>
              <a:gd name="connsiteX537" fmla="*/ 1704415 w 2936056"/>
              <a:gd name="connsiteY537" fmla="*/ 152347 h 2981194"/>
              <a:gd name="connsiteX538" fmla="*/ 1026190 w 2936056"/>
              <a:gd name="connsiteY538" fmla="*/ 127590 h 2981194"/>
              <a:gd name="connsiteX539" fmla="*/ 1031654 w 2936056"/>
              <a:gd name="connsiteY539" fmla="*/ 152337 h 2981194"/>
              <a:gd name="connsiteX540" fmla="*/ 1034225 w 2936056"/>
              <a:gd name="connsiteY540" fmla="*/ 234934 h 2981194"/>
              <a:gd name="connsiteX541" fmla="*/ 1064757 w 2936056"/>
              <a:gd name="connsiteY541" fmla="*/ 471797 h 2981194"/>
              <a:gd name="connsiteX542" fmla="*/ 1162459 w 2936056"/>
              <a:gd name="connsiteY542" fmla="*/ 648240 h 2981194"/>
              <a:gd name="connsiteX543" fmla="*/ 1206168 w 2936056"/>
              <a:gd name="connsiteY543" fmla="*/ 671701 h 2981194"/>
              <a:gd name="connsiteX544" fmla="*/ 1268838 w 2936056"/>
              <a:gd name="connsiteY544" fmla="*/ 698055 h 2981194"/>
              <a:gd name="connsiteX545" fmla="*/ 1426318 w 2936056"/>
              <a:gd name="connsiteY545" fmla="*/ 866141 h 2981194"/>
              <a:gd name="connsiteX546" fmla="*/ 1453958 w 2936056"/>
              <a:gd name="connsiteY546" fmla="*/ 988589 h 2981194"/>
              <a:gd name="connsiteX547" fmla="*/ 1375539 w 2936056"/>
              <a:gd name="connsiteY547" fmla="*/ 1046438 h 2981194"/>
              <a:gd name="connsiteX548" fmla="*/ 1273016 w 2936056"/>
              <a:gd name="connsiteY548" fmla="*/ 982804 h 2981194"/>
              <a:gd name="connsiteX549" fmla="*/ 1156674 w 2936056"/>
              <a:gd name="connsiteY549" fmla="*/ 823396 h 2981194"/>
              <a:gd name="connsiteX550" fmla="*/ 1059615 w 2936056"/>
              <a:gd name="connsiteY550" fmla="*/ 563715 h 2981194"/>
              <a:gd name="connsiteX551" fmla="*/ 1037439 w 2936056"/>
              <a:gd name="connsiteY551" fmla="*/ 485939 h 2981194"/>
              <a:gd name="connsiteX552" fmla="*/ 1034225 w 2936056"/>
              <a:gd name="connsiteY552" fmla="*/ 489153 h 2981194"/>
              <a:gd name="connsiteX553" fmla="*/ 1055437 w 2936056"/>
              <a:gd name="connsiteY553" fmla="*/ 758797 h 2981194"/>
              <a:gd name="connsiteX554" fmla="*/ 1169208 w 2936056"/>
              <a:gd name="connsiteY554" fmla="*/ 978626 h 2981194"/>
              <a:gd name="connsiteX555" fmla="*/ 1193633 w 2936056"/>
              <a:gd name="connsiteY555" fmla="*/ 993408 h 2981194"/>
              <a:gd name="connsiteX556" fmla="*/ 1284586 w 2936056"/>
              <a:gd name="connsiteY556" fmla="*/ 1032297 h 2981194"/>
              <a:gd name="connsiteX557" fmla="*/ 1426318 w 2936056"/>
              <a:gd name="connsiteY557" fmla="*/ 1190098 h 2981194"/>
              <a:gd name="connsiteX558" fmla="*/ 1453315 w 2936056"/>
              <a:gd name="connsiteY558" fmla="*/ 1312547 h 2981194"/>
              <a:gd name="connsiteX559" fmla="*/ 1404143 w 2936056"/>
              <a:gd name="connsiteY559" fmla="*/ 1371362 h 2981194"/>
              <a:gd name="connsiteX560" fmla="*/ 1363326 w 2936056"/>
              <a:gd name="connsiteY560" fmla="*/ 1364290 h 2981194"/>
              <a:gd name="connsiteX561" fmla="*/ 1281051 w 2936056"/>
              <a:gd name="connsiteY561" fmla="*/ 1308690 h 2981194"/>
              <a:gd name="connsiteX562" fmla="*/ 1104930 w 2936056"/>
              <a:gd name="connsiteY562" fmla="*/ 1031012 h 2981194"/>
              <a:gd name="connsiteX563" fmla="*/ 1039367 w 2936056"/>
              <a:gd name="connsiteY563" fmla="*/ 816326 h 2981194"/>
              <a:gd name="connsiteX564" fmla="*/ 1034225 w 2936056"/>
              <a:gd name="connsiteY564" fmla="*/ 804113 h 2981194"/>
              <a:gd name="connsiteX565" fmla="*/ 1033904 w 2936056"/>
              <a:gd name="connsiteY565" fmla="*/ 813432 h 2981194"/>
              <a:gd name="connsiteX566" fmla="*/ 1052544 w 2936056"/>
              <a:gd name="connsiteY566" fmla="*/ 1067329 h 2981194"/>
              <a:gd name="connsiteX567" fmla="*/ 1154103 w 2936056"/>
              <a:gd name="connsiteY567" fmla="*/ 1282336 h 2981194"/>
              <a:gd name="connsiteX568" fmla="*/ 1212917 w 2936056"/>
              <a:gd name="connsiteY568" fmla="*/ 1320903 h 2981194"/>
              <a:gd name="connsiteX569" fmla="*/ 1396751 w 2936056"/>
              <a:gd name="connsiteY569" fmla="*/ 1456850 h 2981194"/>
              <a:gd name="connsiteX570" fmla="*/ 1452029 w 2936056"/>
              <a:gd name="connsiteY570" fmla="*/ 1589583 h 2981194"/>
              <a:gd name="connsiteX571" fmla="*/ 1447530 w 2936056"/>
              <a:gd name="connsiteY571" fmla="*/ 1662217 h 2981194"/>
              <a:gd name="connsiteX572" fmla="*/ 1423426 w 2936056"/>
              <a:gd name="connsiteY572" fmla="*/ 1680215 h 2981194"/>
              <a:gd name="connsiteX573" fmla="*/ 1270445 w 2936056"/>
              <a:gd name="connsiteY573" fmla="*/ 1622043 h 2981194"/>
              <a:gd name="connsiteX574" fmla="*/ 1101716 w 2936056"/>
              <a:gd name="connsiteY574" fmla="*/ 1346935 h 2981194"/>
              <a:gd name="connsiteX575" fmla="*/ 1040653 w 2936056"/>
              <a:gd name="connsiteY575" fmla="*/ 1144140 h 2981194"/>
              <a:gd name="connsiteX576" fmla="*/ 1036476 w 2936056"/>
              <a:gd name="connsiteY576" fmla="*/ 1129677 h 2981194"/>
              <a:gd name="connsiteX577" fmla="*/ 1036796 w 2936056"/>
              <a:gd name="connsiteY577" fmla="*/ 1225772 h 2981194"/>
              <a:gd name="connsiteX578" fmla="*/ 1045474 w 2936056"/>
              <a:gd name="connsiteY578" fmla="*/ 1338258 h 2981194"/>
              <a:gd name="connsiteX579" fmla="*/ 1081790 w 2936056"/>
              <a:gd name="connsiteY579" fmla="*/ 1488989 h 2981194"/>
              <a:gd name="connsiteX580" fmla="*/ 1162780 w 2936056"/>
              <a:gd name="connsiteY580" fmla="*/ 1614973 h 2981194"/>
              <a:gd name="connsiteX581" fmla="*/ 1198133 w 2936056"/>
              <a:gd name="connsiteY581" fmla="*/ 1636185 h 2981194"/>
              <a:gd name="connsiteX582" fmla="*/ 1422140 w 2936056"/>
              <a:gd name="connsiteY582" fmla="*/ 1822268 h 2981194"/>
              <a:gd name="connsiteX583" fmla="*/ 1453315 w 2936056"/>
              <a:gd name="connsiteY583" fmla="*/ 1954359 h 2981194"/>
              <a:gd name="connsiteX584" fmla="*/ 1406071 w 2936056"/>
              <a:gd name="connsiteY584" fmla="*/ 2002888 h 2981194"/>
              <a:gd name="connsiteX585" fmla="*/ 1290371 w 2936056"/>
              <a:gd name="connsiteY585" fmla="*/ 1959822 h 2981194"/>
              <a:gd name="connsiteX586" fmla="*/ 1129034 w 2936056"/>
              <a:gd name="connsiteY586" fmla="*/ 1730030 h 2981194"/>
              <a:gd name="connsiteX587" fmla="*/ 1038724 w 2936056"/>
              <a:gd name="connsiteY587" fmla="*/ 1459743 h 2981194"/>
              <a:gd name="connsiteX588" fmla="*/ 1034225 w 2936056"/>
              <a:gd name="connsiteY588" fmla="*/ 1450101 h 2981194"/>
              <a:gd name="connsiteX589" fmla="*/ 1034225 w 2936056"/>
              <a:gd name="connsiteY589" fmla="*/ 1485133 h 2981194"/>
              <a:gd name="connsiteX590" fmla="*/ 1040653 w 2936056"/>
              <a:gd name="connsiteY590" fmla="*/ 1609509 h 2981194"/>
              <a:gd name="connsiteX591" fmla="*/ 1125178 w 2936056"/>
              <a:gd name="connsiteY591" fmla="*/ 1879154 h 2981194"/>
              <a:gd name="connsiteX592" fmla="*/ 1155067 w 2936056"/>
              <a:gd name="connsiteY592" fmla="*/ 1926398 h 2981194"/>
              <a:gd name="connsiteX593" fmla="*/ 1199740 w 2936056"/>
              <a:gd name="connsiteY593" fmla="*/ 1959501 h 2981194"/>
              <a:gd name="connsiteX594" fmla="*/ 1396108 w 2936056"/>
              <a:gd name="connsiteY594" fmla="*/ 2103483 h 2981194"/>
              <a:gd name="connsiteX595" fmla="*/ 1451708 w 2936056"/>
              <a:gd name="connsiteY595" fmla="*/ 2238787 h 2981194"/>
              <a:gd name="connsiteX596" fmla="*/ 1450101 w 2936056"/>
              <a:gd name="connsiteY596" fmla="*/ 2297923 h 2981194"/>
              <a:gd name="connsiteX597" fmla="*/ 1420533 w 2936056"/>
              <a:gd name="connsiteY597" fmla="*/ 2324919 h 2981194"/>
              <a:gd name="connsiteX598" fmla="*/ 1291978 w 2936056"/>
              <a:gd name="connsiteY598" fmla="*/ 2284103 h 2981194"/>
              <a:gd name="connsiteX599" fmla="*/ 1124535 w 2936056"/>
              <a:gd name="connsiteY599" fmla="*/ 2046276 h 2981194"/>
              <a:gd name="connsiteX600" fmla="*/ 1049973 w 2936056"/>
              <a:gd name="connsiteY600" fmla="*/ 1817447 h 2981194"/>
              <a:gd name="connsiteX601" fmla="*/ 1037439 w 2936056"/>
              <a:gd name="connsiteY601" fmla="*/ 1773096 h 2981194"/>
              <a:gd name="connsiteX602" fmla="*/ 1034225 w 2936056"/>
              <a:gd name="connsiteY602" fmla="*/ 1773417 h 2981194"/>
              <a:gd name="connsiteX603" fmla="*/ 1034225 w 2936056"/>
              <a:gd name="connsiteY603" fmla="*/ 1822590 h 2981194"/>
              <a:gd name="connsiteX604" fmla="*/ 1042902 w 2936056"/>
              <a:gd name="connsiteY604" fmla="*/ 1963036 h 2981194"/>
              <a:gd name="connsiteX605" fmla="*/ 1108787 w 2936056"/>
              <a:gd name="connsiteY605" fmla="*/ 2181580 h 2981194"/>
              <a:gd name="connsiteX606" fmla="*/ 1148318 w 2936056"/>
              <a:gd name="connsiteY606" fmla="*/ 2243287 h 2981194"/>
              <a:gd name="connsiteX607" fmla="*/ 1205846 w 2936056"/>
              <a:gd name="connsiteY607" fmla="*/ 2282817 h 2981194"/>
              <a:gd name="connsiteX608" fmla="*/ 1289728 w 2936056"/>
              <a:gd name="connsiteY608" fmla="*/ 2319777 h 2981194"/>
              <a:gd name="connsiteX609" fmla="*/ 1449137 w 2936056"/>
              <a:gd name="connsiteY609" fmla="*/ 2542499 h 2981194"/>
              <a:gd name="connsiteX610" fmla="*/ 1450744 w 2936056"/>
              <a:gd name="connsiteY610" fmla="*/ 2612883 h 2981194"/>
              <a:gd name="connsiteX611" fmla="*/ 1410249 w 2936056"/>
              <a:gd name="connsiteY611" fmla="*/ 2648878 h 2981194"/>
              <a:gd name="connsiteX612" fmla="*/ 1291335 w 2936056"/>
              <a:gd name="connsiteY612" fmla="*/ 2605170 h 2981194"/>
              <a:gd name="connsiteX613" fmla="*/ 1151532 w 2936056"/>
              <a:gd name="connsiteY613" fmla="*/ 2419086 h 2981194"/>
              <a:gd name="connsiteX614" fmla="*/ 1037761 w 2936056"/>
              <a:gd name="connsiteY614" fmla="*/ 2113767 h 2981194"/>
              <a:gd name="connsiteX615" fmla="*/ 1033904 w 2936056"/>
              <a:gd name="connsiteY615" fmla="*/ 2106375 h 2981194"/>
              <a:gd name="connsiteX616" fmla="*/ 1036476 w 2936056"/>
              <a:gd name="connsiteY616" fmla="*/ 2161975 h 2981194"/>
              <a:gd name="connsiteX617" fmla="*/ 1047723 w 2936056"/>
              <a:gd name="connsiteY617" fmla="*/ 2286995 h 2981194"/>
              <a:gd name="connsiteX618" fmla="*/ 1110073 w 2936056"/>
              <a:gd name="connsiteY618" fmla="*/ 2514538 h 2981194"/>
              <a:gd name="connsiteX619" fmla="*/ 1156995 w 2936056"/>
              <a:gd name="connsiteY619" fmla="*/ 2579458 h 2981194"/>
              <a:gd name="connsiteX620" fmla="*/ 1204882 w 2936056"/>
              <a:gd name="connsiteY620" fmla="*/ 2603241 h 2981194"/>
              <a:gd name="connsiteX621" fmla="*/ 1265946 w 2936056"/>
              <a:gd name="connsiteY621" fmla="*/ 2624131 h 2981194"/>
              <a:gd name="connsiteX622" fmla="*/ 1430818 w 2936056"/>
              <a:gd name="connsiteY622" fmla="*/ 2800895 h 2981194"/>
              <a:gd name="connsiteX623" fmla="*/ 1450422 w 2936056"/>
              <a:gd name="connsiteY623" fmla="*/ 2922058 h 2981194"/>
              <a:gd name="connsiteX624" fmla="*/ 1447530 w 2936056"/>
              <a:gd name="connsiteY624" fmla="*/ 2933307 h 2981194"/>
              <a:gd name="connsiteX625" fmla="*/ 1381967 w 2936056"/>
              <a:gd name="connsiteY625" fmla="*/ 2971552 h 2981194"/>
              <a:gd name="connsiteX626" fmla="*/ 1284265 w 2936056"/>
              <a:gd name="connsiteY626" fmla="*/ 2919487 h 2981194"/>
              <a:gd name="connsiteX627" fmla="*/ 1189777 w 2936056"/>
              <a:gd name="connsiteY627" fmla="*/ 2800573 h 2981194"/>
              <a:gd name="connsiteX628" fmla="*/ 1053508 w 2936056"/>
              <a:gd name="connsiteY628" fmla="*/ 2480149 h 2981194"/>
              <a:gd name="connsiteX629" fmla="*/ 1043225 w 2936056"/>
              <a:gd name="connsiteY629" fmla="*/ 2405266 h 2981194"/>
              <a:gd name="connsiteX630" fmla="*/ 1030690 w 2936056"/>
              <a:gd name="connsiteY630" fmla="*/ 2283781 h 2981194"/>
              <a:gd name="connsiteX631" fmla="*/ 1019762 w 2936056"/>
              <a:gd name="connsiteY631" fmla="*/ 2134336 h 2981194"/>
              <a:gd name="connsiteX632" fmla="*/ 1019762 w 2936056"/>
              <a:gd name="connsiteY632" fmla="*/ 2005459 h 2981194"/>
              <a:gd name="connsiteX633" fmla="*/ 1012371 w 2936056"/>
              <a:gd name="connsiteY633" fmla="*/ 1905829 h 2981194"/>
              <a:gd name="connsiteX634" fmla="*/ 1020405 w 2936056"/>
              <a:gd name="connsiteY634" fmla="*/ 1786273 h 2981194"/>
              <a:gd name="connsiteX635" fmla="*/ 1016549 w 2936056"/>
              <a:gd name="connsiteY635" fmla="*/ 1652897 h 2981194"/>
              <a:gd name="connsiteX636" fmla="*/ 1016227 w 2936056"/>
              <a:gd name="connsiteY636" fmla="*/ 1515985 h 2981194"/>
              <a:gd name="connsiteX637" fmla="*/ 1015906 w 2936056"/>
              <a:gd name="connsiteY637" fmla="*/ 1324761 h 2981194"/>
              <a:gd name="connsiteX638" fmla="*/ 1016227 w 2936056"/>
              <a:gd name="connsiteY638" fmla="*/ 1192348 h 2981194"/>
              <a:gd name="connsiteX639" fmla="*/ 1014620 w 2936056"/>
              <a:gd name="connsiteY639" fmla="*/ 986339 h 2981194"/>
              <a:gd name="connsiteX640" fmla="*/ 1013978 w 2936056"/>
              <a:gd name="connsiteY640" fmla="*/ 901491 h 2981194"/>
              <a:gd name="connsiteX641" fmla="*/ 1022012 w 2936056"/>
              <a:gd name="connsiteY641" fmla="*/ 730836 h 2981194"/>
              <a:gd name="connsiteX642" fmla="*/ 1012692 w 2936056"/>
              <a:gd name="connsiteY642" fmla="*/ 626707 h 2981194"/>
              <a:gd name="connsiteX643" fmla="*/ 1021369 w 2936056"/>
              <a:gd name="connsiteY643" fmla="*/ 491081 h 2981194"/>
              <a:gd name="connsiteX644" fmla="*/ 1019120 w 2936056"/>
              <a:gd name="connsiteY644" fmla="*/ 378274 h 2981194"/>
              <a:gd name="connsiteX645" fmla="*/ 1014620 w 2936056"/>
              <a:gd name="connsiteY645" fmla="*/ 220471 h 2981194"/>
              <a:gd name="connsiteX646" fmla="*/ 1020084 w 2936056"/>
              <a:gd name="connsiteY646" fmla="*/ 147516 h 2981194"/>
              <a:gd name="connsiteX647" fmla="*/ 1026190 w 2936056"/>
              <a:gd name="connsiteY647" fmla="*/ 127590 h 2981194"/>
              <a:gd name="connsiteX648" fmla="*/ 1518235 w 2936056"/>
              <a:gd name="connsiteY648" fmla="*/ 0 h 2981194"/>
              <a:gd name="connsiteX649" fmla="*/ 1525306 w 2936056"/>
              <a:gd name="connsiteY649" fmla="*/ 321 h 2981194"/>
              <a:gd name="connsiteX650" fmla="*/ 1506023 w 2936056"/>
              <a:gd name="connsiteY650" fmla="*/ 78739 h 2981194"/>
              <a:gd name="connsiteX651" fmla="*/ 1459743 w 2936056"/>
              <a:gd name="connsiteY651" fmla="*/ 217579 h 2981194"/>
              <a:gd name="connsiteX652" fmla="*/ 1439174 w 2936056"/>
              <a:gd name="connsiteY652" fmla="*/ 382130 h 2981194"/>
              <a:gd name="connsiteX653" fmla="*/ 1470670 w 2936056"/>
              <a:gd name="connsiteY653" fmla="*/ 451550 h 2981194"/>
              <a:gd name="connsiteX654" fmla="*/ 1547482 w 2936056"/>
              <a:gd name="connsiteY654" fmla="*/ 541860 h 2981194"/>
              <a:gd name="connsiteX655" fmla="*/ 1607581 w 2936056"/>
              <a:gd name="connsiteY655" fmla="*/ 699340 h 2981194"/>
              <a:gd name="connsiteX656" fmla="*/ 1607260 w 2936056"/>
              <a:gd name="connsiteY656" fmla="*/ 792221 h 2981194"/>
              <a:gd name="connsiteX657" fmla="*/ 1584120 w 2936056"/>
              <a:gd name="connsiteY657" fmla="*/ 854571 h 2981194"/>
              <a:gd name="connsiteX658" fmla="*/ 1503451 w 2936056"/>
              <a:gd name="connsiteY658" fmla="*/ 875782 h 2981194"/>
              <a:gd name="connsiteX659" fmla="*/ 1434996 w 2936056"/>
              <a:gd name="connsiteY659" fmla="*/ 813432 h 2981194"/>
              <a:gd name="connsiteX660" fmla="*/ 1396429 w 2936056"/>
              <a:gd name="connsiteY660" fmla="*/ 717660 h 2981194"/>
              <a:gd name="connsiteX661" fmla="*/ 1377146 w 2936056"/>
              <a:gd name="connsiteY661" fmla="*/ 549574 h 2981194"/>
              <a:gd name="connsiteX662" fmla="*/ 1394180 w 2936056"/>
              <a:gd name="connsiteY662" fmla="*/ 356418 h 2981194"/>
              <a:gd name="connsiteX663" fmla="*/ 1499273 w 2936056"/>
              <a:gd name="connsiteY663" fmla="*/ 27639 h 2981194"/>
              <a:gd name="connsiteX664" fmla="*/ 1518235 w 2936056"/>
              <a:gd name="connsiteY664" fmla="*/ 0 h 298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</a:cxnLst>
            <a:rect l="l" t="t" r="r" b="b"/>
            <a:pathLst>
              <a:path w="2936056" h="2981194">
                <a:moveTo>
                  <a:pt x="650489" y="2515181"/>
                </a:moveTo>
                <a:cubicBezTo>
                  <a:pt x="653703" y="2513896"/>
                  <a:pt x="655631" y="2517752"/>
                  <a:pt x="657560" y="2520002"/>
                </a:cubicBezTo>
                <a:cubicBezTo>
                  <a:pt x="672986" y="2537357"/>
                  <a:pt x="686485" y="2556640"/>
                  <a:pt x="699340" y="2575924"/>
                </a:cubicBezTo>
                <a:cubicBezTo>
                  <a:pt x="733729" y="2627667"/>
                  <a:pt x="770688" y="2677482"/>
                  <a:pt x="815361" y="2721191"/>
                </a:cubicBezTo>
                <a:cubicBezTo>
                  <a:pt x="824682" y="2730511"/>
                  <a:pt x="835287" y="2738225"/>
                  <a:pt x="844929" y="2747223"/>
                </a:cubicBezTo>
                <a:cubicBezTo>
                  <a:pt x="866462" y="2766507"/>
                  <a:pt x="892495" y="2771006"/>
                  <a:pt x="920133" y="2773899"/>
                </a:cubicBezTo>
                <a:cubicBezTo>
                  <a:pt x="955486" y="2777434"/>
                  <a:pt x="990517" y="2774220"/>
                  <a:pt x="1025870" y="2777434"/>
                </a:cubicBezTo>
                <a:cubicBezTo>
                  <a:pt x="1052866" y="2780005"/>
                  <a:pt x="1076970" y="2789004"/>
                  <a:pt x="1099789" y="2803145"/>
                </a:cubicBezTo>
                <a:cubicBezTo>
                  <a:pt x="1129357" y="2821143"/>
                  <a:pt x="1158603" y="2839462"/>
                  <a:pt x="1185599" y="2860995"/>
                </a:cubicBezTo>
                <a:cubicBezTo>
                  <a:pt x="1221595" y="2889920"/>
                  <a:pt x="1233486" y="2927844"/>
                  <a:pt x="1229951" y="2972516"/>
                </a:cubicBezTo>
                <a:cubicBezTo>
                  <a:pt x="1229308" y="2980230"/>
                  <a:pt x="1225130" y="2981194"/>
                  <a:pt x="1219024" y="2981194"/>
                </a:cubicBezTo>
                <a:cubicBezTo>
                  <a:pt x="1200383" y="2980873"/>
                  <a:pt x="1181743" y="2980873"/>
                  <a:pt x="1156032" y="2980873"/>
                </a:cubicBezTo>
                <a:cubicBezTo>
                  <a:pt x="1132892" y="2980873"/>
                  <a:pt x="1102681" y="2981837"/>
                  <a:pt x="1072792" y="2976694"/>
                </a:cubicBezTo>
                <a:cubicBezTo>
                  <a:pt x="1067007" y="2975730"/>
                  <a:pt x="1061544" y="2973480"/>
                  <a:pt x="1057045" y="2969624"/>
                </a:cubicBezTo>
                <a:cubicBezTo>
                  <a:pt x="1023298" y="2941020"/>
                  <a:pt x="985696" y="2917559"/>
                  <a:pt x="949379" y="2892491"/>
                </a:cubicBezTo>
                <a:cubicBezTo>
                  <a:pt x="876425" y="2842033"/>
                  <a:pt x="813754" y="2780648"/>
                  <a:pt x="759118" y="2710907"/>
                </a:cubicBezTo>
                <a:cubicBezTo>
                  <a:pt x="719588" y="2660449"/>
                  <a:pt x="683914" y="2607420"/>
                  <a:pt x="657560" y="2548606"/>
                </a:cubicBezTo>
                <a:cubicBezTo>
                  <a:pt x="654025" y="2540892"/>
                  <a:pt x="651775" y="2532536"/>
                  <a:pt x="649525" y="2524502"/>
                </a:cubicBezTo>
                <a:cubicBezTo>
                  <a:pt x="648561" y="2521609"/>
                  <a:pt x="645990" y="2517109"/>
                  <a:pt x="650489" y="2515181"/>
                </a:cubicBezTo>
                <a:close/>
                <a:moveTo>
                  <a:pt x="2286353" y="2463116"/>
                </a:moveTo>
                <a:cubicBezTo>
                  <a:pt x="2289888" y="2464723"/>
                  <a:pt x="2287638" y="2468580"/>
                  <a:pt x="2287317" y="2471472"/>
                </a:cubicBezTo>
                <a:cubicBezTo>
                  <a:pt x="2284425" y="2485613"/>
                  <a:pt x="2278318" y="2498790"/>
                  <a:pt x="2272212" y="2511646"/>
                </a:cubicBezTo>
                <a:cubicBezTo>
                  <a:pt x="2234288" y="2588136"/>
                  <a:pt x="2183187" y="2654985"/>
                  <a:pt x="2126623" y="2718620"/>
                </a:cubicBezTo>
                <a:cubicBezTo>
                  <a:pt x="2069416" y="2783219"/>
                  <a:pt x="1999996" y="2832712"/>
                  <a:pt x="1928969" y="2880278"/>
                </a:cubicBezTo>
                <a:cubicBezTo>
                  <a:pt x="1902937" y="2897633"/>
                  <a:pt x="1880761" y="2919487"/>
                  <a:pt x="1853765" y="2935235"/>
                </a:cubicBezTo>
                <a:cubicBezTo>
                  <a:pt x="1824197" y="2951948"/>
                  <a:pt x="1793022" y="2962875"/>
                  <a:pt x="1759598" y="2967053"/>
                </a:cubicBezTo>
                <a:cubicBezTo>
                  <a:pt x="1749313" y="2968660"/>
                  <a:pt x="1747706" y="2965124"/>
                  <a:pt x="1750599" y="2955483"/>
                </a:cubicBezTo>
                <a:cubicBezTo>
                  <a:pt x="1771811" y="2888313"/>
                  <a:pt x="1800093" y="2824035"/>
                  <a:pt x="1832553" y="2761686"/>
                </a:cubicBezTo>
                <a:cubicBezTo>
                  <a:pt x="1834803" y="2757508"/>
                  <a:pt x="1836731" y="2753330"/>
                  <a:pt x="1840909" y="2750759"/>
                </a:cubicBezTo>
                <a:cubicBezTo>
                  <a:pt x="1856014" y="2741438"/>
                  <a:pt x="1871120" y="2731797"/>
                  <a:pt x="1886225" y="2722155"/>
                </a:cubicBezTo>
                <a:cubicBezTo>
                  <a:pt x="1893938" y="2717334"/>
                  <a:pt x="1902294" y="2716370"/>
                  <a:pt x="1910972" y="2718298"/>
                </a:cubicBezTo>
                <a:cubicBezTo>
                  <a:pt x="1954680" y="2727619"/>
                  <a:pt x="1998068" y="2724083"/>
                  <a:pt x="2041777" y="2718298"/>
                </a:cubicBezTo>
                <a:cubicBezTo>
                  <a:pt x="2067488" y="2715085"/>
                  <a:pt x="2086771" y="2699979"/>
                  <a:pt x="2105090" y="2683910"/>
                </a:cubicBezTo>
                <a:cubicBezTo>
                  <a:pt x="2149763" y="2644700"/>
                  <a:pt x="2185758" y="2598099"/>
                  <a:pt x="2219504" y="2549570"/>
                </a:cubicBezTo>
                <a:cubicBezTo>
                  <a:pt x="2236216" y="2525787"/>
                  <a:pt x="2251643" y="2501040"/>
                  <a:pt x="2269962" y="2478221"/>
                </a:cubicBezTo>
                <a:cubicBezTo>
                  <a:pt x="2272855" y="2474686"/>
                  <a:pt x="2275747" y="2471151"/>
                  <a:pt x="2279282" y="2467616"/>
                </a:cubicBezTo>
                <a:cubicBezTo>
                  <a:pt x="2281211" y="2465687"/>
                  <a:pt x="2283139" y="2461509"/>
                  <a:pt x="2286353" y="2463116"/>
                </a:cubicBezTo>
                <a:close/>
                <a:moveTo>
                  <a:pt x="579783" y="2362843"/>
                </a:moveTo>
                <a:cubicBezTo>
                  <a:pt x="585247" y="2359308"/>
                  <a:pt x="590068" y="2366379"/>
                  <a:pt x="594245" y="2370235"/>
                </a:cubicBezTo>
                <a:cubicBezTo>
                  <a:pt x="617386" y="2392090"/>
                  <a:pt x="637633" y="2416515"/>
                  <a:pt x="658845" y="2440298"/>
                </a:cubicBezTo>
                <a:cubicBezTo>
                  <a:pt x="680056" y="2464402"/>
                  <a:pt x="701268" y="2488827"/>
                  <a:pt x="725372" y="2510360"/>
                </a:cubicBezTo>
                <a:cubicBezTo>
                  <a:pt x="747547" y="2530287"/>
                  <a:pt x="773580" y="2540892"/>
                  <a:pt x="803148" y="2543142"/>
                </a:cubicBezTo>
                <a:cubicBezTo>
                  <a:pt x="846857" y="2546356"/>
                  <a:pt x="890566" y="2548927"/>
                  <a:pt x="933952" y="2552784"/>
                </a:cubicBezTo>
                <a:cubicBezTo>
                  <a:pt x="978303" y="2556640"/>
                  <a:pt x="1014299" y="2580102"/>
                  <a:pt x="1048366" y="2606134"/>
                </a:cubicBezTo>
                <a:cubicBezTo>
                  <a:pt x="1073756" y="2625417"/>
                  <a:pt x="1096253" y="2648236"/>
                  <a:pt x="1111037" y="2677161"/>
                </a:cubicBezTo>
                <a:cubicBezTo>
                  <a:pt x="1118107" y="2690659"/>
                  <a:pt x="1122928" y="2705122"/>
                  <a:pt x="1120357" y="2720548"/>
                </a:cubicBezTo>
                <a:cubicBezTo>
                  <a:pt x="1117465" y="2738546"/>
                  <a:pt x="1105573" y="2749473"/>
                  <a:pt x="1087254" y="2750759"/>
                </a:cubicBezTo>
                <a:cubicBezTo>
                  <a:pt x="1076970" y="2750759"/>
                  <a:pt x="1066364" y="2750437"/>
                  <a:pt x="1056079" y="2750437"/>
                </a:cubicBezTo>
                <a:cubicBezTo>
                  <a:pt x="1001122" y="2756865"/>
                  <a:pt x="954842" y="2734368"/>
                  <a:pt x="908885" y="2708335"/>
                </a:cubicBezTo>
                <a:cubicBezTo>
                  <a:pt x="820182" y="2657878"/>
                  <a:pt x="744977" y="2591672"/>
                  <a:pt x="678128" y="2515181"/>
                </a:cubicBezTo>
                <a:cubicBezTo>
                  <a:pt x="649845" y="2482721"/>
                  <a:pt x="622207" y="2449940"/>
                  <a:pt x="598424" y="2413623"/>
                </a:cubicBezTo>
                <a:cubicBezTo>
                  <a:pt x="591353" y="2403017"/>
                  <a:pt x="584925" y="2391768"/>
                  <a:pt x="580426" y="2379877"/>
                </a:cubicBezTo>
                <a:cubicBezTo>
                  <a:pt x="578498" y="2374413"/>
                  <a:pt x="573677" y="2367021"/>
                  <a:pt x="579783" y="2362843"/>
                </a:cubicBezTo>
                <a:close/>
                <a:moveTo>
                  <a:pt x="2357380" y="2310136"/>
                </a:moveTo>
                <a:cubicBezTo>
                  <a:pt x="2361558" y="2313028"/>
                  <a:pt x="2358666" y="2319456"/>
                  <a:pt x="2357059" y="2324277"/>
                </a:cubicBezTo>
                <a:cubicBezTo>
                  <a:pt x="2352881" y="2338739"/>
                  <a:pt x="2345167" y="2351273"/>
                  <a:pt x="2336811" y="2363486"/>
                </a:cubicBezTo>
                <a:cubicBezTo>
                  <a:pt x="2245216" y="2492363"/>
                  <a:pt x="2136587" y="2601956"/>
                  <a:pt x="1993890" y="2674590"/>
                </a:cubicBezTo>
                <a:cubicBezTo>
                  <a:pt x="1965608" y="2688731"/>
                  <a:pt x="1937326" y="2698694"/>
                  <a:pt x="1905509" y="2694516"/>
                </a:cubicBezTo>
                <a:cubicBezTo>
                  <a:pt x="1894903" y="2694516"/>
                  <a:pt x="1884618" y="2694516"/>
                  <a:pt x="1874012" y="2694516"/>
                </a:cubicBezTo>
                <a:cubicBezTo>
                  <a:pt x="1868227" y="2694516"/>
                  <a:pt x="1866299" y="2692266"/>
                  <a:pt x="1868549" y="2686803"/>
                </a:cubicBezTo>
                <a:cubicBezTo>
                  <a:pt x="1887511" y="2638594"/>
                  <a:pt x="1897152" y="2587815"/>
                  <a:pt x="1906794" y="2537357"/>
                </a:cubicBezTo>
                <a:cubicBezTo>
                  <a:pt x="1908080" y="2530929"/>
                  <a:pt x="1912579" y="2528680"/>
                  <a:pt x="1917400" y="2526430"/>
                </a:cubicBezTo>
                <a:cubicBezTo>
                  <a:pt x="1951146" y="2509396"/>
                  <a:pt x="1987784" y="2502647"/>
                  <a:pt x="2025065" y="2498791"/>
                </a:cubicBezTo>
                <a:cubicBezTo>
                  <a:pt x="2064596" y="2494612"/>
                  <a:pt x="2104769" y="2495577"/>
                  <a:pt x="2144300" y="2489470"/>
                </a:cubicBezTo>
                <a:cubicBezTo>
                  <a:pt x="2171618" y="2485292"/>
                  <a:pt x="2195079" y="2473079"/>
                  <a:pt x="2215327" y="2454439"/>
                </a:cubicBezTo>
                <a:cubicBezTo>
                  <a:pt x="2247787" y="2424228"/>
                  <a:pt x="2275747" y="2389840"/>
                  <a:pt x="2304994" y="2356737"/>
                </a:cubicBezTo>
                <a:cubicBezTo>
                  <a:pt x="2317528" y="2342596"/>
                  <a:pt x="2331026" y="2329097"/>
                  <a:pt x="2344846" y="2315921"/>
                </a:cubicBezTo>
                <a:cubicBezTo>
                  <a:pt x="2348381" y="2312707"/>
                  <a:pt x="2352881" y="2306922"/>
                  <a:pt x="2357380" y="2310136"/>
                </a:cubicBezTo>
                <a:close/>
                <a:moveTo>
                  <a:pt x="1901330" y="2295994"/>
                </a:moveTo>
                <a:cubicBezTo>
                  <a:pt x="1907437" y="2301779"/>
                  <a:pt x="1907115" y="2307564"/>
                  <a:pt x="1907115" y="2312706"/>
                </a:cubicBezTo>
                <a:cubicBezTo>
                  <a:pt x="1909044" y="2376341"/>
                  <a:pt x="1904223" y="2439655"/>
                  <a:pt x="1896188" y="2502968"/>
                </a:cubicBezTo>
                <a:cubicBezTo>
                  <a:pt x="1890403" y="2548605"/>
                  <a:pt x="1885904" y="2594885"/>
                  <a:pt x="1870798" y="2638594"/>
                </a:cubicBezTo>
                <a:cubicBezTo>
                  <a:pt x="1847659" y="2706085"/>
                  <a:pt x="1818734" y="2771327"/>
                  <a:pt x="1789166" y="2836247"/>
                </a:cubicBezTo>
                <a:cubicBezTo>
                  <a:pt x="1769240" y="2880277"/>
                  <a:pt x="1748992" y="2924308"/>
                  <a:pt x="1729388" y="2968659"/>
                </a:cubicBezTo>
                <a:cubicBezTo>
                  <a:pt x="1725531" y="2977337"/>
                  <a:pt x="1721032" y="2980872"/>
                  <a:pt x="1711069" y="2980872"/>
                </a:cubicBezTo>
                <a:cubicBezTo>
                  <a:pt x="1652254" y="2980229"/>
                  <a:pt x="1593119" y="2980551"/>
                  <a:pt x="1534305" y="2980229"/>
                </a:cubicBezTo>
                <a:cubicBezTo>
                  <a:pt x="1523378" y="2980229"/>
                  <a:pt x="1512772" y="2979265"/>
                  <a:pt x="1501845" y="2978301"/>
                </a:cubicBezTo>
                <a:cubicBezTo>
                  <a:pt x="1483847" y="2976694"/>
                  <a:pt x="1479026" y="2969302"/>
                  <a:pt x="1486418" y="2952911"/>
                </a:cubicBezTo>
                <a:cubicBezTo>
                  <a:pt x="1499595" y="2923344"/>
                  <a:pt x="1518878" y="2897311"/>
                  <a:pt x="1538162" y="2871600"/>
                </a:cubicBezTo>
                <a:cubicBezTo>
                  <a:pt x="1581871" y="2813429"/>
                  <a:pt x="1641327" y="2778719"/>
                  <a:pt x="1708497" y="2755900"/>
                </a:cubicBezTo>
                <a:cubicBezTo>
                  <a:pt x="1715568" y="2753651"/>
                  <a:pt x="1722639" y="2752365"/>
                  <a:pt x="1730352" y="2752365"/>
                </a:cubicBezTo>
                <a:cubicBezTo>
                  <a:pt x="1742886" y="2752365"/>
                  <a:pt x="1753492" y="2747223"/>
                  <a:pt x="1759598" y="2736617"/>
                </a:cubicBezTo>
                <a:cubicBezTo>
                  <a:pt x="1808770" y="2651449"/>
                  <a:pt x="1856657" y="2565960"/>
                  <a:pt x="1877869" y="2468579"/>
                </a:cubicBezTo>
                <a:cubicBezTo>
                  <a:pt x="1886868" y="2426799"/>
                  <a:pt x="1889117" y="2384054"/>
                  <a:pt x="1892974" y="2341631"/>
                </a:cubicBezTo>
                <a:cubicBezTo>
                  <a:pt x="1894260" y="2326526"/>
                  <a:pt x="1895545" y="2311742"/>
                  <a:pt x="1901330" y="2295994"/>
                </a:cubicBezTo>
                <a:close/>
                <a:moveTo>
                  <a:pt x="1002730" y="2028278"/>
                </a:moveTo>
                <a:cubicBezTo>
                  <a:pt x="1007872" y="2029242"/>
                  <a:pt x="1007550" y="2034706"/>
                  <a:pt x="1008193" y="2038563"/>
                </a:cubicBezTo>
                <a:cubicBezTo>
                  <a:pt x="1011086" y="2054953"/>
                  <a:pt x="1012693" y="2071344"/>
                  <a:pt x="1011407" y="2088056"/>
                </a:cubicBezTo>
                <a:cubicBezTo>
                  <a:pt x="1008836" y="2128230"/>
                  <a:pt x="1008836" y="2168725"/>
                  <a:pt x="1011407" y="2208898"/>
                </a:cubicBezTo>
                <a:cubicBezTo>
                  <a:pt x="1014299" y="2254857"/>
                  <a:pt x="1020084" y="2300494"/>
                  <a:pt x="1026191" y="2346131"/>
                </a:cubicBezTo>
                <a:cubicBezTo>
                  <a:pt x="1027155" y="2353844"/>
                  <a:pt x="1023620" y="2354809"/>
                  <a:pt x="1017513" y="2353844"/>
                </a:cubicBezTo>
                <a:cubicBezTo>
                  <a:pt x="1003051" y="2351595"/>
                  <a:pt x="988267" y="2349666"/>
                  <a:pt x="974126" y="2346452"/>
                </a:cubicBezTo>
                <a:cubicBezTo>
                  <a:pt x="957414" y="2342596"/>
                  <a:pt x="948415" y="2330383"/>
                  <a:pt x="942630" y="2314957"/>
                </a:cubicBezTo>
                <a:cubicBezTo>
                  <a:pt x="934274" y="2292781"/>
                  <a:pt x="932346" y="2269641"/>
                  <a:pt x="931060" y="2246501"/>
                </a:cubicBezTo>
                <a:cubicBezTo>
                  <a:pt x="930739" y="2236538"/>
                  <a:pt x="931381" y="2225611"/>
                  <a:pt x="931381" y="2214683"/>
                </a:cubicBezTo>
                <a:cubicBezTo>
                  <a:pt x="931060" y="2195400"/>
                  <a:pt x="931060" y="2175796"/>
                  <a:pt x="933631" y="2156512"/>
                </a:cubicBezTo>
                <a:cubicBezTo>
                  <a:pt x="935881" y="2140443"/>
                  <a:pt x="939416" y="2124695"/>
                  <a:pt x="947772" y="2110232"/>
                </a:cubicBezTo>
                <a:cubicBezTo>
                  <a:pt x="962235" y="2084521"/>
                  <a:pt x="976376" y="2058810"/>
                  <a:pt x="994373" y="2035349"/>
                </a:cubicBezTo>
                <a:cubicBezTo>
                  <a:pt x="996623" y="2032456"/>
                  <a:pt x="998552" y="2027636"/>
                  <a:pt x="1002730" y="2028278"/>
                </a:cubicBezTo>
                <a:close/>
                <a:moveTo>
                  <a:pt x="1901652" y="1973963"/>
                </a:moveTo>
                <a:cubicBezTo>
                  <a:pt x="1905508" y="1974284"/>
                  <a:pt x="1906151" y="1978141"/>
                  <a:pt x="1906151" y="1981034"/>
                </a:cubicBezTo>
                <a:cubicBezTo>
                  <a:pt x="1907115" y="1996139"/>
                  <a:pt x="1906794" y="2011244"/>
                  <a:pt x="1906794" y="2026349"/>
                </a:cubicBezTo>
                <a:cubicBezTo>
                  <a:pt x="1903901" y="2151369"/>
                  <a:pt x="1890081" y="2274461"/>
                  <a:pt x="1848944" y="2393374"/>
                </a:cubicBezTo>
                <a:cubicBezTo>
                  <a:pt x="1820983" y="2474043"/>
                  <a:pt x="1781131" y="2548926"/>
                  <a:pt x="1735815" y="2620917"/>
                </a:cubicBezTo>
                <a:cubicBezTo>
                  <a:pt x="1709140" y="2663019"/>
                  <a:pt x="1680858" y="2703514"/>
                  <a:pt x="1645184" y="2738545"/>
                </a:cubicBezTo>
                <a:cubicBezTo>
                  <a:pt x="1613366" y="2769720"/>
                  <a:pt x="1577050" y="2791896"/>
                  <a:pt x="1532055" y="2798323"/>
                </a:cubicBezTo>
                <a:cubicBezTo>
                  <a:pt x="1495738" y="2803466"/>
                  <a:pt x="1467778" y="2780326"/>
                  <a:pt x="1467135" y="2743687"/>
                </a:cubicBezTo>
                <a:cubicBezTo>
                  <a:pt x="1466492" y="2686480"/>
                  <a:pt x="1483204" y="2635380"/>
                  <a:pt x="1517593" y="2589743"/>
                </a:cubicBezTo>
                <a:cubicBezTo>
                  <a:pt x="1544268" y="2554068"/>
                  <a:pt x="1572872" y="2520001"/>
                  <a:pt x="1604046" y="2487863"/>
                </a:cubicBezTo>
                <a:cubicBezTo>
                  <a:pt x="1641970" y="2448975"/>
                  <a:pt x="1687607" y="2428727"/>
                  <a:pt x="1741600" y="2426799"/>
                </a:cubicBezTo>
                <a:cubicBezTo>
                  <a:pt x="1748349" y="2426478"/>
                  <a:pt x="1754456" y="2425835"/>
                  <a:pt x="1758312" y="2418764"/>
                </a:cubicBezTo>
                <a:cubicBezTo>
                  <a:pt x="1790773" y="2358343"/>
                  <a:pt x="1825483" y="2299208"/>
                  <a:pt x="1850872" y="2234930"/>
                </a:cubicBezTo>
                <a:cubicBezTo>
                  <a:pt x="1879154" y="2163261"/>
                  <a:pt x="1892331" y="2089020"/>
                  <a:pt x="1892653" y="2012208"/>
                </a:cubicBezTo>
                <a:cubicBezTo>
                  <a:pt x="1892653" y="2001281"/>
                  <a:pt x="1892974" y="1990354"/>
                  <a:pt x="1896188" y="1980069"/>
                </a:cubicBezTo>
                <a:cubicBezTo>
                  <a:pt x="1897152" y="1977177"/>
                  <a:pt x="1897795" y="1973320"/>
                  <a:pt x="1901652" y="1973963"/>
                </a:cubicBezTo>
                <a:close/>
                <a:moveTo>
                  <a:pt x="319459" y="1832231"/>
                </a:moveTo>
                <a:cubicBezTo>
                  <a:pt x="324601" y="1829660"/>
                  <a:pt x="328779" y="1837373"/>
                  <a:pt x="332636" y="1841873"/>
                </a:cubicBezTo>
                <a:cubicBezTo>
                  <a:pt x="353848" y="1867584"/>
                  <a:pt x="371203" y="1896509"/>
                  <a:pt x="390165" y="1923506"/>
                </a:cubicBezTo>
                <a:cubicBezTo>
                  <a:pt x="428088" y="1977820"/>
                  <a:pt x="474047" y="2024100"/>
                  <a:pt x="529968" y="2059774"/>
                </a:cubicBezTo>
                <a:cubicBezTo>
                  <a:pt x="556966" y="2077129"/>
                  <a:pt x="586855" y="2082271"/>
                  <a:pt x="618030" y="2078736"/>
                </a:cubicBezTo>
                <a:cubicBezTo>
                  <a:pt x="717016" y="2067487"/>
                  <a:pt x="796721" y="2105733"/>
                  <a:pt x="863892" y="2174831"/>
                </a:cubicBezTo>
                <a:cubicBezTo>
                  <a:pt x="885425" y="2197007"/>
                  <a:pt x="895066" y="2225289"/>
                  <a:pt x="897959" y="2255821"/>
                </a:cubicBezTo>
                <a:cubicBezTo>
                  <a:pt x="898923" y="2266748"/>
                  <a:pt x="892495" y="2272533"/>
                  <a:pt x="883818" y="2277354"/>
                </a:cubicBezTo>
                <a:cubicBezTo>
                  <a:pt x="855213" y="2293423"/>
                  <a:pt x="825003" y="2293102"/>
                  <a:pt x="793508" y="2287960"/>
                </a:cubicBezTo>
                <a:cubicBezTo>
                  <a:pt x="721837" y="2276390"/>
                  <a:pt x="663344" y="2239751"/>
                  <a:pt x="610316" y="2192829"/>
                </a:cubicBezTo>
                <a:cubicBezTo>
                  <a:pt x="558252" y="2146870"/>
                  <a:pt x="509400" y="2097376"/>
                  <a:pt x="458620" y="2050132"/>
                </a:cubicBezTo>
                <a:cubicBezTo>
                  <a:pt x="449300" y="2041455"/>
                  <a:pt x="439337" y="2032778"/>
                  <a:pt x="429695" y="2024100"/>
                </a:cubicBezTo>
                <a:cubicBezTo>
                  <a:pt x="429053" y="2025385"/>
                  <a:pt x="428410" y="2026028"/>
                  <a:pt x="427767" y="2026350"/>
                </a:cubicBezTo>
                <a:cubicBezTo>
                  <a:pt x="431303" y="2033420"/>
                  <a:pt x="434517" y="2040812"/>
                  <a:pt x="438373" y="2047561"/>
                </a:cubicBezTo>
                <a:cubicBezTo>
                  <a:pt x="473404" y="2110875"/>
                  <a:pt x="510042" y="2172903"/>
                  <a:pt x="559215" y="2226575"/>
                </a:cubicBezTo>
                <a:cubicBezTo>
                  <a:pt x="581713" y="2251000"/>
                  <a:pt x="605817" y="2273176"/>
                  <a:pt x="633135" y="2292138"/>
                </a:cubicBezTo>
                <a:cubicBezTo>
                  <a:pt x="656918" y="2308850"/>
                  <a:pt x="685199" y="2308207"/>
                  <a:pt x="712517" y="2309814"/>
                </a:cubicBezTo>
                <a:cubicBezTo>
                  <a:pt x="766831" y="2313349"/>
                  <a:pt x="821147" y="2316242"/>
                  <a:pt x="872569" y="2335204"/>
                </a:cubicBezTo>
                <a:cubicBezTo>
                  <a:pt x="916597" y="2351273"/>
                  <a:pt x="956128" y="2374413"/>
                  <a:pt x="985696" y="2412015"/>
                </a:cubicBezTo>
                <a:cubicBezTo>
                  <a:pt x="1004336" y="2435798"/>
                  <a:pt x="1008514" y="2464080"/>
                  <a:pt x="1008193" y="2493327"/>
                </a:cubicBezTo>
                <a:cubicBezTo>
                  <a:pt x="1008193" y="2503932"/>
                  <a:pt x="1000158" y="2508753"/>
                  <a:pt x="991802" y="2512610"/>
                </a:cubicBezTo>
                <a:cubicBezTo>
                  <a:pt x="967055" y="2523537"/>
                  <a:pt x="941344" y="2524180"/>
                  <a:pt x="915314" y="2520645"/>
                </a:cubicBezTo>
                <a:cubicBezTo>
                  <a:pt x="841393" y="2511324"/>
                  <a:pt x="779366" y="2474365"/>
                  <a:pt x="720873" y="2431299"/>
                </a:cubicBezTo>
                <a:cubicBezTo>
                  <a:pt x="639240" y="2370878"/>
                  <a:pt x="573357" y="2295351"/>
                  <a:pt x="514542" y="2213397"/>
                </a:cubicBezTo>
                <a:cubicBezTo>
                  <a:pt x="467299" y="2147513"/>
                  <a:pt x="428731" y="2076808"/>
                  <a:pt x="398199" y="2001924"/>
                </a:cubicBezTo>
                <a:cubicBezTo>
                  <a:pt x="385987" y="1972356"/>
                  <a:pt x="368632" y="1945681"/>
                  <a:pt x="352884" y="1918042"/>
                </a:cubicBezTo>
                <a:cubicBezTo>
                  <a:pt x="340028" y="1895866"/>
                  <a:pt x="328458" y="1873048"/>
                  <a:pt x="320423" y="1848622"/>
                </a:cubicBezTo>
                <a:cubicBezTo>
                  <a:pt x="318816" y="1843480"/>
                  <a:pt x="313031" y="1835767"/>
                  <a:pt x="319459" y="1832231"/>
                </a:cubicBezTo>
                <a:close/>
                <a:moveTo>
                  <a:pt x="1911294" y="1818412"/>
                </a:moveTo>
                <a:cubicBezTo>
                  <a:pt x="1918043" y="1829661"/>
                  <a:pt x="1918686" y="1842195"/>
                  <a:pt x="1920614" y="1854086"/>
                </a:cubicBezTo>
                <a:cubicBezTo>
                  <a:pt x="1932505" y="1923827"/>
                  <a:pt x="1949539" y="1991962"/>
                  <a:pt x="1984570" y="2054632"/>
                </a:cubicBezTo>
                <a:cubicBezTo>
                  <a:pt x="2003532" y="2088378"/>
                  <a:pt x="2009317" y="2126302"/>
                  <a:pt x="2011245" y="2164547"/>
                </a:cubicBezTo>
                <a:cubicBezTo>
                  <a:pt x="2012852" y="2195079"/>
                  <a:pt x="2012209" y="2225611"/>
                  <a:pt x="2005139" y="2255821"/>
                </a:cubicBezTo>
                <a:cubicBezTo>
                  <a:pt x="1995819" y="2295995"/>
                  <a:pt x="1967858" y="2316563"/>
                  <a:pt x="1930577" y="2327812"/>
                </a:cubicBezTo>
                <a:cubicBezTo>
                  <a:pt x="1924149" y="2329740"/>
                  <a:pt x="1922221" y="2326205"/>
                  <a:pt x="1920935" y="2321063"/>
                </a:cubicBezTo>
                <a:cubicBezTo>
                  <a:pt x="1915793" y="2295995"/>
                  <a:pt x="1909365" y="2271248"/>
                  <a:pt x="1906151" y="2245858"/>
                </a:cubicBezTo>
                <a:cubicBezTo>
                  <a:pt x="1903580" y="2226896"/>
                  <a:pt x="1909365" y="2208256"/>
                  <a:pt x="1912258" y="2189615"/>
                </a:cubicBezTo>
                <a:cubicBezTo>
                  <a:pt x="1919328" y="2143335"/>
                  <a:pt x="1927684" y="2097055"/>
                  <a:pt x="1925113" y="2049811"/>
                </a:cubicBezTo>
                <a:cubicBezTo>
                  <a:pt x="1921578" y="1990676"/>
                  <a:pt x="1917721" y="1931541"/>
                  <a:pt x="1914186" y="1872405"/>
                </a:cubicBezTo>
                <a:cubicBezTo>
                  <a:pt x="1913543" y="1854408"/>
                  <a:pt x="1912579" y="1836410"/>
                  <a:pt x="1911294" y="1818412"/>
                </a:cubicBezTo>
                <a:close/>
                <a:moveTo>
                  <a:pt x="2618026" y="1780166"/>
                </a:moveTo>
                <a:cubicBezTo>
                  <a:pt x="2621240" y="1782095"/>
                  <a:pt x="2619633" y="1785630"/>
                  <a:pt x="2618990" y="1788523"/>
                </a:cubicBezTo>
                <a:cubicBezTo>
                  <a:pt x="2614169" y="1807806"/>
                  <a:pt x="2606777" y="1826446"/>
                  <a:pt x="2596171" y="1843158"/>
                </a:cubicBezTo>
                <a:cubicBezTo>
                  <a:pt x="2554712" y="1908722"/>
                  <a:pt x="2527716" y="1981355"/>
                  <a:pt x="2491720" y="2049489"/>
                </a:cubicBezTo>
                <a:cubicBezTo>
                  <a:pt x="2451547" y="2125980"/>
                  <a:pt x="2401089" y="2195721"/>
                  <a:pt x="2343560" y="2260320"/>
                </a:cubicBezTo>
                <a:cubicBezTo>
                  <a:pt x="2296959" y="2312706"/>
                  <a:pt x="2246501" y="2360593"/>
                  <a:pt x="2188008" y="2399481"/>
                </a:cubicBezTo>
                <a:cubicBezTo>
                  <a:pt x="2141086" y="2430656"/>
                  <a:pt x="2092235" y="2457010"/>
                  <a:pt x="2035992" y="2467294"/>
                </a:cubicBezTo>
                <a:cubicBezTo>
                  <a:pt x="2007710" y="2472436"/>
                  <a:pt x="1978785" y="2473400"/>
                  <a:pt x="1950824" y="2463759"/>
                </a:cubicBezTo>
                <a:cubicBezTo>
                  <a:pt x="1930577" y="2456688"/>
                  <a:pt x="1927684" y="2451546"/>
                  <a:pt x="1928006" y="2430334"/>
                </a:cubicBezTo>
                <a:cubicBezTo>
                  <a:pt x="1929291" y="2382448"/>
                  <a:pt x="1953717" y="2348380"/>
                  <a:pt x="1991640" y="2321384"/>
                </a:cubicBezTo>
                <a:cubicBezTo>
                  <a:pt x="2040170" y="2286995"/>
                  <a:pt x="2094806" y="2269962"/>
                  <a:pt x="2152977" y="2264177"/>
                </a:cubicBezTo>
                <a:cubicBezTo>
                  <a:pt x="2187366" y="2260641"/>
                  <a:pt x="2221754" y="2257749"/>
                  <a:pt x="2256143" y="2255499"/>
                </a:cubicBezTo>
                <a:cubicBezTo>
                  <a:pt x="2283782" y="2253892"/>
                  <a:pt x="2305315" y="2240715"/>
                  <a:pt x="2325562" y="2223682"/>
                </a:cubicBezTo>
                <a:cubicBezTo>
                  <a:pt x="2388233" y="2170974"/>
                  <a:pt x="2435799" y="2106054"/>
                  <a:pt x="2475329" y="2035349"/>
                </a:cubicBezTo>
                <a:cubicBezTo>
                  <a:pt x="2486899" y="2014780"/>
                  <a:pt x="2499112" y="1995175"/>
                  <a:pt x="2508111" y="1973321"/>
                </a:cubicBezTo>
                <a:cubicBezTo>
                  <a:pt x="2493327" y="1982641"/>
                  <a:pt x="2481436" y="1994854"/>
                  <a:pt x="2468902" y="2006424"/>
                </a:cubicBezTo>
                <a:cubicBezTo>
                  <a:pt x="2422943" y="2049811"/>
                  <a:pt x="2378270" y="2094805"/>
                  <a:pt x="2331026" y="2136586"/>
                </a:cubicBezTo>
                <a:cubicBezTo>
                  <a:pt x="2283782" y="2178366"/>
                  <a:pt x="2233967" y="2215326"/>
                  <a:pt x="2170654" y="2229788"/>
                </a:cubicBezTo>
                <a:cubicBezTo>
                  <a:pt x="2149121" y="2234609"/>
                  <a:pt x="2127588" y="2240073"/>
                  <a:pt x="2105412" y="2240715"/>
                </a:cubicBezTo>
                <a:cubicBezTo>
                  <a:pt x="2083879" y="2241358"/>
                  <a:pt x="2065238" y="2232681"/>
                  <a:pt x="2047240" y="2223039"/>
                </a:cubicBezTo>
                <a:cubicBezTo>
                  <a:pt x="2039206" y="2218861"/>
                  <a:pt x="2037278" y="2211148"/>
                  <a:pt x="2038242" y="2202149"/>
                </a:cubicBezTo>
                <a:cubicBezTo>
                  <a:pt x="2042741" y="2156190"/>
                  <a:pt x="2066845" y="2121480"/>
                  <a:pt x="2102198" y="2094162"/>
                </a:cubicBezTo>
                <a:cubicBezTo>
                  <a:pt x="2141407" y="2063631"/>
                  <a:pt x="2184473" y="2040169"/>
                  <a:pt x="2233646" y="2029564"/>
                </a:cubicBezTo>
                <a:cubicBezTo>
                  <a:pt x="2261928" y="2023457"/>
                  <a:pt x="2290853" y="2024100"/>
                  <a:pt x="2319135" y="2027314"/>
                </a:cubicBezTo>
                <a:cubicBezTo>
                  <a:pt x="2357701" y="2031813"/>
                  <a:pt x="2390804" y="2020243"/>
                  <a:pt x="2421658" y="1998389"/>
                </a:cubicBezTo>
                <a:cubicBezTo>
                  <a:pt x="2475651" y="1959822"/>
                  <a:pt x="2520002" y="1911935"/>
                  <a:pt x="2556641" y="1856978"/>
                </a:cubicBezTo>
                <a:cubicBezTo>
                  <a:pt x="2570460" y="1836409"/>
                  <a:pt x="2584923" y="1816162"/>
                  <a:pt x="2599385" y="1795914"/>
                </a:cubicBezTo>
                <a:cubicBezTo>
                  <a:pt x="2602599" y="1791415"/>
                  <a:pt x="2606456" y="1787558"/>
                  <a:pt x="2610312" y="1783702"/>
                </a:cubicBezTo>
                <a:cubicBezTo>
                  <a:pt x="2612241" y="1781452"/>
                  <a:pt x="2614812" y="1778238"/>
                  <a:pt x="2618026" y="1780166"/>
                </a:cubicBezTo>
                <a:close/>
                <a:moveTo>
                  <a:pt x="239755" y="1655146"/>
                </a:moveTo>
                <a:cubicBezTo>
                  <a:pt x="245861" y="1651289"/>
                  <a:pt x="250361" y="1659645"/>
                  <a:pt x="254218" y="1663823"/>
                </a:cubicBezTo>
                <a:cubicBezTo>
                  <a:pt x="293427" y="1706568"/>
                  <a:pt x="333922" y="1748670"/>
                  <a:pt x="371524" y="1793021"/>
                </a:cubicBezTo>
                <a:cubicBezTo>
                  <a:pt x="400128" y="1826767"/>
                  <a:pt x="435802" y="1840908"/>
                  <a:pt x="478868" y="1844444"/>
                </a:cubicBezTo>
                <a:cubicBezTo>
                  <a:pt x="528683" y="1848622"/>
                  <a:pt x="578498" y="1851193"/>
                  <a:pt x="627671" y="1861799"/>
                </a:cubicBezTo>
                <a:cubicBezTo>
                  <a:pt x="690984" y="1875297"/>
                  <a:pt x="739514" y="1908078"/>
                  <a:pt x="771652" y="1964643"/>
                </a:cubicBezTo>
                <a:cubicBezTo>
                  <a:pt x="777116" y="1974284"/>
                  <a:pt x="783222" y="1983926"/>
                  <a:pt x="788043" y="1994211"/>
                </a:cubicBezTo>
                <a:cubicBezTo>
                  <a:pt x="798006" y="2014458"/>
                  <a:pt x="785472" y="2040812"/>
                  <a:pt x="763618" y="2046918"/>
                </a:cubicBezTo>
                <a:cubicBezTo>
                  <a:pt x="748512" y="2051418"/>
                  <a:pt x="733729" y="2048847"/>
                  <a:pt x="718945" y="2049489"/>
                </a:cubicBezTo>
                <a:cubicBezTo>
                  <a:pt x="657238" y="2053667"/>
                  <a:pt x="602602" y="2031813"/>
                  <a:pt x="551823" y="2000638"/>
                </a:cubicBezTo>
                <a:cubicBezTo>
                  <a:pt x="435159" y="1929290"/>
                  <a:pt x="340992" y="1834481"/>
                  <a:pt x="263538" y="1722316"/>
                </a:cubicBezTo>
                <a:cubicBezTo>
                  <a:pt x="253253" y="1707211"/>
                  <a:pt x="244255" y="1691463"/>
                  <a:pt x="239112" y="1673465"/>
                </a:cubicBezTo>
                <a:cubicBezTo>
                  <a:pt x="237184" y="1667037"/>
                  <a:pt x="233970" y="1658681"/>
                  <a:pt x="239755" y="1655146"/>
                </a:cubicBezTo>
                <a:close/>
                <a:moveTo>
                  <a:pt x="1902616" y="1650647"/>
                </a:moveTo>
                <a:cubicBezTo>
                  <a:pt x="1908722" y="1655147"/>
                  <a:pt x="1907115" y="1660931"/>
                  <a:pt x="1907115" y="1666074"/>
                </a:cubicBezTo>
                <a:cubicBezTo>
                  <a:pt x="1908722" y="1723923"/>
                  <a:pt x="1904223" y="1781452"/>
                  <a:pt x="1898116" y="1838980"/>
                </a:cubicBezTo>
                <a:cubicBezTo>
                  <a:pt x="1890082" y="1917078"/>
                  <a:pt x="1875619" y="1993889"/>
                  <a:pt x="1850551" y="2068451"/>
                </a:cubicBezTo>
                <a:cubicBezTo>
                  <a:pt x="1823233" y="2149763"/>
                  <a:pt x="1783059" y="2224967"/>
                  <a:pt x="1738387" y="2297923"/>
                </a:cubicBezTo>
                <a:cubicBezTo>
                  <a:pt x="1709140" y="2346131"/>
                  <a:pt x="1676358" y="2391768"/>
                  <a:pt x="1634578" y="2430334"/>
                </a:cubicBezTo>
                <a:cubicBezTo>
                  <a:pt x="1601796" y="2460545"/>
                  <a:pt x="1563551" y="2476936"/>
                  <a:pt x="1518557" y="2475650"/>
                </a:cubicBezTo>
                <a:cubicBezTo>
                  <a:pt x="1511165" y="2475329"/>
                  <a:pt x="1503773" y="2474365"/>
                  <a:pt x="1496703" y="2472436"/>
                </a:cubicBezTo>
                <a:cubicBezTo>
                  <a:pt x="1480955" y="2468580"/>
                  <a:pt x="1471634" y="2458295"/>
                  <a:pt x="1468742" y="2441904"/>
                </a:cubicBezTo>
                <a:cubicBezTo>
                  <a:pt x="1462314" y="2401088"/>
                  <a:pt x="1468099" y="2361557"/>
                  <a:pt x="1483847" y="2324276"/>
                </a:cubicBezTo>
                <a:cubicBezTo>
                  <a:pt x="1526592" y="2222075"/>
                  <a:pt x="1602118" y="2152655"/>
                  <a:pt x="1705605" y="2113767"/>
                </a:cubicBezTo>
                <a:cubicBezTo>
                  <a:pt x="1712033" y="2111196"/>
                  <a:pt x="1719103" y="2109589"/>
                  <a:pt x="1725852" y="2108946"/>
                </a:cubicBezTo>
                <a:cubicBezTo>
                  <a:pt x="1746100" y="2106697"/>
                  <a:pt x="1759919" y="2095769"/>
                  <a:pt x="1770204" y="2078736"/>
                </a:cubicBezTo>
                <a:cubicBezTo>
                  <a:pt x="1824840" y="1989711"/>
                  <a:pt x="1867906" y="1896188"/>
                  <a:pt x="1882368" y="1791415"/>
                </a:cubicBezTo>
                <a:cubicBezTo>
                  <a:pt x="1887832" y="1753491"/>
                  <a:pt x="1890724" y="1715246"/>
                  <a:pt x="1894902" y="1677001"/>
                </a:cubicBezTo>
                <a:cubicBezTo>
                  <a:pt x="1896509" y="1668002"/>
                  <a:pt x="1897152" y="1658682"/>
                  <a:pt x="1902616" y="1650647"/>
                </a:cubicBezTo>
                <a:close/>
                <a:moveTo>
                  <a:pt x="2699015" y="1603403"/>
                </a:moveTo>
                <a:cubicBezTo>
                  <a:pt x="2702551" y="1605974"/>
                  <a:pt x="2699337" y="1609188"/>
                  <a:pt x="2698051" y="1611759"/>
                </a:cubicBezTo>
                <a:cubicBezTo>
                  <a:pt x="2665269" y="1675394"/>
                  <a:pt x="2627024" y="1735494"/>
                  <a:pt x="2578173" y="1788201"/>
                </a:cubicBezTo>
                <a:cubicBezTo>
                  <a:pt x="2529001" y="1841230"/>
                  <a:pt x="2475650" y="1889760"/>
                  <a:pt x="2415551" y="1929933"/>
                </a:cubicBezTo>
                <a:cubicBezTo>
                  <a:pt x="2374413" y="1957251"/>
                  <a:pt x="2331347" y="1981034"/>
                  <a:pt x="2282496" y="1991961"/>
                </a:cubicBezTo>
                <a:cubicBezTo>
                  <a:pt x="2260320" y="1996782"/>
                  <a:pt x="2238145" y="1998710"/>
                  <a:pt x="2212434" y="1998067"/>
                </a:cubicBezTo>
                <a:cubicBezTo>
                  <a:pt x="2204078" y="1997746"/>
                  <a:pt x="2192186" y="1998389"/>
                  <a:pt x="2180295" y="1996460"/>
                </a:cubicBezTo>
                <a:cubicBezTo>
                  <a:pt x="2150406" y="1991318"/>
                  <a:pt x="2136586" y="1963679"/>
                  <a:pt x="2151370" y="1937325"/>
                </a:cubicBezTo>
                <a:cubicBezTo>
                  <a:pt x="2172582" y="1899080"/>
                  <a:pt x="2196043" y="1862442"/>
                  <a:pt x="2234609" y="1838980"/>
                </a:cubicBezTo>
                <a:cubicBezTo>
                  <a:pt x="2271569" y="1816483"/>
                  <a:pt x="2312707" y="1807806"/>
                  <a:pt x="2355130" y="1802664"/>
                </a:cubicBezTo>
                <a:cubicBezTo>
                  <a:pt x="2402374" y="1796557"/>
                  <a:pt x="2449939" y="1795272"/>
                  <a:pt x="2497184" y="1786916"/>
                </a:cubicBezTo>
                <a:cubicBezTo>
                  <a:pt x="2519038" y="1783059"/>
                  <a:pt x="2535107" y="1771810"/>
                  <a:pt x="2549570" y="1757026"/>
                </a:cubicBezTo>
                <a:cubicBezTo>
                  <a:pt x="2587815" y="1717817"/>
                  <a:pt x="2623810" y="1677001"/>
                  <a:pt x="2660449" y="1636185"/>
                </a:cubicBezTo>
                <a:cubicBezTo>
                  <a:pt x="2670090" y="1625579"/>
                  <a:pt x="2679732" y="1614973"/>
                  <a:pt x="2690659" y="1605653"/>
                </a:cubicBezTo>
                <a:cubicBezTo>
                  <a:pt x="2692909" y="1603724"/>
                  <a:pt x="2696123" y="1601153"/>
                  <a:pt x="2699015" y="1603403"/>
                </a:cubicBezTo>
                <a:close/>
                <a:moveTo>
                  <a:pt x="933309" y="1490917"/>
                </a:moveTo>
                <a:cubicBezTo>
                  <a:pt x="938773" y="1488988"/>
                  <a:pt x="942630" y="1503130"/>
                  <a:pt x="945522" y="1510843"/>
                </a:cubicBezTo>
                <a:cubicBezTo>
                  <a:pt x="970269" y="1576085"/>
                  <a:pt x="986981" y="1643255"/>
                  <a:pt x="995016" y="1712353"/>
                </a:cubicBezTo>
                <a:cubicBezTo>
                  <a:pt x="998551" y="1748027"/>
                  <a:pt x="1001444" y="1783701"/>
                  <a:pt x="1001444" y="1834159"/>
                </a:cubicBezTo>
                <a:cubicBezTo>
                  <a:pt x="1000158" y="1890724"/>
                  <a:pt x="993409" y="1961107"/>
                  <a:pt x="967698" y="2028278"/>
                </a:cubicBezTo>
                <a:cubicBezTo>
                  <a:pt x="957092" y="2056238"/>
                  <a:pt x="943272" y="2081949"/>
                  <a:pt x="920454" y="2101876"/>
                </a:cubicBezTo>
                <a:cubicBezTo>
                  <a:pt x="909205" y="2111517"/>
                  <a:pt x="896672" y="2118909"/>
                  <a:pt x="881245" y="2119873"/>
                </a:cubicBezTo>
                <a:cubicBezTo>
                  <a:pt x="861641" y="2121159"/>
                  <a:pt x="848463" y="2112481"/>
                  <a:pt x="839785" y="2095769"/>
                </a:cubicBezTo>
                <a:cubicBezTo>
                  <a:pt x="827252" y="2071665"/>
                  <a:pt x="823716" y="2045633"/>
                  <a:pt x="822109" y="2019279"/>
                </a:cubicBezTo>
                <a:cubicBezTo>
                  <a:pt x="818253" y="1956929"/>
                  <a:pt x="839143" y="1901008"/>
                  <a:pt x="867746" y="1847336"/>
                </a:cubicBezTo>
                <a:cubicBezTo>
                  <a:pt x="882530" y="1819375"/>
                  <a:pt x="901171" y="1793986"/>
                  <a:pt x="921418" y="1769882"/>
                </a:cubicBezTo>
                <a:cubicBezTo>
                  <a:pt x="946808" y="1739671"/>
                  <a:pt x="955164" y="1704640"/>
                  <a:pt x="951950" y="1665752"/>
                </a:cubicBezTo>
                <a:cubicBezTo>
                  <a:pt x="947772" y="1614973"/>
                  <a:pt x="935881" y="1565479"/>
                  <a:pt x="930738" y="1515021"/>
                </a:cubicBezTo>
                <a:cubicBezTo>
                  <a:pt x="929774" y="1506665"/>
                  <a:pt x="925275" y="1493809"/>
                  <a:pt x="933309" y="1490917"/>
                </a:cubicBezTo>
                <a:close/>
                <a:moveTo>
                  <a:pt x="2003854" y="1437889"/>
                </a:moveTo>
                <a:cubicBezTo>
                  <a:pt x="2008032" y="1438853"/>
                  <a:pt x="2006746" y="1443674"/>
                  <a:pt x="2006746" y="1446888"/>
                </a:cubicBezTo>
                <a:cubicBezTo>
                  <a:pt x="2006746" y="1463600"/>
                  <a:pt x="2003854" y="1479991"/>
                  <a:pt x="2001283" y="1496381"/>
                </a:cubicBezTo>
                <a:cubicBezTo>
                  <a:pt x="1995498" y="1536233"/>
                  <a:pt x="1987463" y="1575764"/>
                  <a:pt x="1984249" y="1615938"/>
                </a:cubicBezTo>
                <a:cubicBezTo>
                  <a:pt x="1981035" y="1655790"/>
                  <a:pt x="1991319" y="1690821"/>
                  <a:pt x="2017673" y="1721674"/>
                </a:cubicBezTo>
                <a:cubicBezTo>
                  <a:pt x="2049812" y="1758955"/>
                  <a:pt x="2074238" y="1801057"/>
                  <a:pt x="2092557" y="1847016"/>
                </a:cubicBezTo>
                <a:cubicBezTo>
                  <a:pt x="2114732" y="1902294"/>
                  <a:pt x="2121160" y="1958537"/>
                  <a:pt x="2106698" y="2016709"/>
                </a:cubicBezTo>
                <a:cubicBezTo>
                  <a:pt x="2104127" y="2026672"/>
                  <a:pt x="2101234" y="2035992"/>
                  <a:pt x="2096092" y="2044991"/>
                </a:cubicBezTo>
                <a:cubicBezTo>
                  <a:pt x="2083558" y="2067166"/>
                  <a:pt x="2063632" y="2074559"/>
                  <a:pt x="2039849" y="2064917"/>
                </a:cubicBezTo>
                <a:cubicBezTo>
                  <a:pt x="2018316" y="2056561"/>
                  <a:pt x="2003211" y="2040491"/>
                  <a:pt x="1990998" y="2021529"/>
                </a:cubicBezTo>
                <a:cubicBezTo>
                  <a:pt x="1964644" y="1980070"/>
                  <a:pt x="1952431" y="1933790"/>
                  <a:pt x="1944397" y="1886225"/>
                </a:cubicBezTo>
                <a:cubicBezTo>
                  <a:pt x="1937969" y="1846373"/>
                  <a:pt x="1934434" y="1806842"/>
                  <a:pt x="1934755" y="1766669"/>
                </a:cubicBezTo>
                <a:cubicBezTo>
                  <a:pt x="1936041" y="1659968"/>
                  <a:pt x="1953074" y="1556160"/>
                  <a:pt x="1992284" y="1456529"/>
                </a:cubicBezTo>
                <a:cubicBezTo>
                  <a:pt x="1993891" y="1452673"/>
                  <a:pt x="1995498" y="1448495"/>
                  <a:pt x="1997426" y="1444959"/>
                </a:cubicBezTo>
                <a:cubicBezTo>
                  <a:pt x="1999033" y="1442067"/>
                  <a:pt x="1999997" y="1436925"/>
                  <a:pt x="2003854" y="1437889"/>
                </a:cubicBezTo>
                <a:close/>
                <a:moveTo>
                  <a:pt x="88702" y="1352077"/>
                </a:moveTo>
                <a:cubicBezTo>
                  <a:pt x="92880" y="1349827"/>
                  <a:pt x="95773" y="1354006"/>
                  <a:pt x="98344" y="1356898"/>
                </a:cubicBezTo>
                <a:cubicBezTo>
                  <a:pt x="110235" y="1369432"/>
                  <a:pt x="119556" y="1383573"/>
                  <a:pt x="129197" y="1397714"/>
                </a:cubicBezTo>
                <a:cubicBezTo>
                  <a:pt x="158443" y="1441102"/>
                  <a:pt x="186083" y="1485454"/>
                  <a:pt x="219507" y="1526270"/>
                </a:cubicBezTo>
                <a:cubicBezTo>
                  <a:pt x="244897" y="1557123"/>
                  <a:pt x="273822" y="1583477"/>
                  <a:pt x="310781" y="1600510"/>
                </a:cubicBezTo>
                <a:cubicBezTo>
                  <a:pt x="332636" y="1610795"/>
                  <a:pt x="355454" y="1615294"/>
                  <a:pt x="379559" y="1615937"/>
                </a:cubicBezTo>
                <a:cubicBezTo>
                  <a:pt x="413304" y="1616901"/>
                  <a:pt x="447050" y="1614651"/>
                  <a:pt x="480796" y="1618187"/>
                </a:cubicBezTo>
                <a:cubicBezTo>
                  <a:pt x="491402" y="1619151"/>
                  <a:pt x="501686" y="1620436"/>
                  <a:pt x="511649" y="1623972"/>
                </a:cubicBezTo>
                <a:cubicBezTo>
                  <a:pt x="564357" y="1643576"/>
                  <a:pt x="611601" y="1671858"/>
                  <a:pt x="647918" y="1715888"/>
                </a:cubicBezTo>
                <a:cubicBezTo>
                  <a:pt x="662380" y="1733243"/>
                  <a:pt x="674271" y="1752527"/>
                  <a:pt x="675557" y="1776309"/>
                </a:cubicBezTo>
                <a:cubicBezTo>
                  <a:pt x="676521" y="1797521"/>
                  <a:pt x="667201" y="1810698"/>
                  <a:pt x="646632" y="1817126"/>
                </a:cubicBezTo>
                <a:cubicBezTo>
                  <a:pt x="636990" y="1820018"/>
                  <a:pt x="627349" y="1821304"/>
                  <a:pt x="617707" y="1821304"/>
                </a:cubicBezTo>
                <a:cubicBezTo>
                  <a:pt x="567892" y="1817126"/>
                  <a:pt x="520005" y="1804270"/>
                  <a:pt x="474368" y="1783701"/>
                </a:cubicBezTo>
                <a:cubicBezTo>
                  <a:pt x="388236" y="1744813"/>
                  <a:pt x="316888" y="1686964"/>
                  <a:pt x="254539" y="1616580"/>
                </a:cubicBezTo>
                <a:cubicBezTo>
                  <a:pt x="196046" y="1550374"/>
                  <a:pt x="147195" y="1477097"/>
                  <a:pt x="104129" y="1399964"/>
                </a:cubicBezTo>
                <a:cubicBezTo>
                  <a:pt x="97380" y="1388073"/>
                  <a:pt x="91595" y="1375860"/>
                  <a:pt x="87738" y="1362683"/>
                </a:cubicBezTo>
                <a:cubicBezTo>
                  <a:pt x="86774" y="1359148"/>
                  <a:pt x="84203" y="1354648"/>
                  <a:pt x="88702" y="1352077"/>
                </a:cubicBezTo>
                <a:close/>
                <a:moveTo>
                  <a:pt x="1901331" y="1342115"/>
                </a:moveTo>
                <a:cubicBezTo>
                  <a:pt x="1905509" y="1342115"/>
                  <a:pt x="1906152" y="1346615"/>
                  <a:pt x="1907116" y="1349828"/>
                </a:cubicBezTo>
                <a:cubicBezTo>
                  <a:pt x="1910972" y="1363969"/>
                  <a:pt x="1909044" y="1378111"/>
                  <a:pt x="1910008" y="1394823"/>
                </a:cubicBezTo>
                <a:cubicBezTo>
                  <a:pt x="1907437" y="1463921"/>
                  <a:pt x="1897796" y="1535269"/>
                  <a:pt x="1885261" y="1606296"/>
                </a:cubicBezTo>
                <a:cubicBezTo>
                  <a:pt x="1875298" y="1662217"/>
                  <a:pt x="1865335" y="1718139"/>
                  <a:pt x="1842838" y="1770204"/>
                </a:cubicBezTo>
                <a:cubicBezTo>
                  <a:pt x="1795273" y="1879797"/>
                  <a:pt x="1742565" y="1986177"/>
                  <a:pt x="1667039" y="2079701"/>
                </a:cubicBezTo>
                <a:cubicBezTo>
                  <a:pt x="1655790" y="2093520"/>
                  <a:pt x="1642935" y="2106054"/>
                  <a:pt x="1629758" y="2118267"/>
                </a:cubicBezTo>
                <a:cubicBezTo>
                  <a:pt x="1603083" y="2143014"/>
                  <a:pt x="1569980" y="2149442"/>
                  <a:pt x="1535270" y="2151370"/>
                </a:cubicBezTo>
                <a:cubicBezTo>
                  <a:pt x="1524343" y="2152013"/>
                  <a:pt x="1513415" y="2151692"/>
                  <a:pt x="1502810" y="2151692"/>
                </a:cubicBezTo>
                <a:cubicBezTo>
                  <a:pt x="1483848" y="2151370"/>
                  <a:pt x="1476456" y="2145264"/>
                  <a:pt x="1472278" y="2126302"/>
                </a:cubicBezTo>
                <a:cubicBezTo>
                  <a:pt x="1463600" y="2088057"/>
                  <a:pt x="1465529" y="2050454"/>
                  <a:pt x="1480955" y="2014459"/>
                </a:cubicBezTo>
                <a:cubicBezTo>
                  <a:pt x="1524985" y="1913222"/>
                  <a:pt x="1595691" y="1837695"/>
                  <a:pt x="1698214" y="1794308"/>
                </a:cubicBezTo>
                <a:cubicBezTo>
                  <a:pt x="1707212" y="1790451"/>
                  <a:pt x="1716533" y="1787880"/>
                  <a:pt x="1726174" y="1786273"/>
                </a:cubicBezTo>
                <a:cubicBezTo>
                  <a:pt x="1746100" y="1783059"/>
                  <a:pt x="1759599" y="1771811"/>
                  <a:pt x="1770526" y="1755420"/>
                </a:cubicBezTo>
                <a:cubicBezTo>
                  <a:pt x="1826126" y="1672181"/>
                  <a:pt x="1865657" y="1582192"/>
                  <a:pt x="1881405" y="1482884"/>
                </a:cubicBezTo>
                <a:cubicBezTo>
                  <a:pt x="1887511" y="1445281"/>
                  <a:pt x="1893618" y="1408000"/>
                  <a:pt x="1893296" y="1369754"/>
                </a:cubicBezTo>
                <a:cubicBezTo>
                  <a:pt x="1893296" y="1363327"/>
                  <a:pt x="1894582" y="1356577"/>
                  <a:pt x="1895867" y="1350150"/>
                </a:cubicBezTo>
                <a:cubicBezTo>
                  <a:pt x="1896510" y="1346936"/>
                  <a:pt x="1897153" y="1342115"/>
                  <a:pt x="1901331" y="1342115"/>
                </a:cubicBezTo>
                <a:close/>
                <a:moveTo>
                  <a:pt x="2847176" y="1301299"/>
                </a:moveTo>
                <a:cubicBezTo>
                  <a:pt x="2853925" y="1305155"/>
                  <a:pt x="2847497" y="1313511"/>
                  <a:pt x="2845248" y="1318975"/>
                </a:cubicBezTo>
                <a:cubicBezTo>
                  <a:pt x="2827893" y="1360755"/>
                  <a:pt x="2803146" y="1398358"/>
                  <a:pt x="2778399" y="1435960"/>
                </a:cubicBezTo>
                <a:cubicBezTo>
                  <a:pt x="2738547" y="1496703"/>
                  <a:pt x="2694838" y="1554552"/>
                  <a:pt x="2642452" y="1605332"/>
                </a:cubicBezTo>
                <a:cubicBezTo>
                  <a:pt x="2578174" y="1667360"/>
                  <a:pt x="2506183" y="1718139"/>
                  <a:pt x="2421015" y="1747385"/>
                </a:cubicBezTo>
                <a:cubicBezTo>
                  <a:pt x="2388876" y="1758312"/>
                  <a:pt x="2356095" y="1766347"/>
                  <a:pt x="2322349" y="1768275"/>
                </a:cubicBezTo>
                <a:cubicBezTo>
                  <a:pt x="2310779" y="1768918"/>
                  <a:pt x="2299209" y="1767954"/>
                  <a:pt x="2287961" y="1764097"/>
                </a:cubicBezTo>
                <a:cubicBezTo>
                  <a:pt x="2269963" y="1757991"/>
                  <a:pt x="2260643" y="1744814"/>
                  <a:pt x="2260964" y="1720389"/>
                </a:cubicBezTo>
                <a:cubicBezTo>
                  <a:pt x="2262250" y="1700463"/>
                  <a:pt x="2274462" y="1679894"/>
                  <a:pt x="2290532" y="1661575"/>
                </a:cubicBezTo>
                <a:cubicBezTo>
                  <a:pt x="2330062" y="1616259"/>
                  <a:pt x="2379235" y="1585727"/>
                  <a:pt x="2436763" y="1569015"/>
                </a:cubicBezTo>
                <a:cubicBezTo>
                  <a:pt x="2449297" y="1565480"/>
                  <a:pt x="2462796" y="1565158"/>
                  <a:pt x="2475973" y="1564837"/>
                </a:cubicBezTo>
                <a:cubicBezTo>
                  <a:pt x="2507790" y="1564516"/>
                  <a:pt x="2539608" y="1565480"/>
                  <a:pt x="2571425" y="1562587"/>
                </a:cubicBezTo>
                <a:cubicBezTo>
                  <a:pt x="2616419" y="1558730"/>
                  <a:pt x="2653058" y="1537519"/>
                  <a:pt x="2685196" y="1507308"/>
                </a:cubicBezTo>
                <a:cubicBezTo>
                  <a:pt x="2723763" y="1470671"/>
                  <a:pt x="2753009" y="1426640"/>
                  <a:pt x="2782256" y="1382610"/>
                </a:cubicBezTo>
                <a:cubicBezTo>
                  <a:pt x="2798325" y="1358506"/>
                  <a:pt x="2813430" y="1333437"/>
                  <a:pt x="2832392" y="1311262"/>
                </a:cubicBezTo>
                <a:cubicBezTo>
                  <a:pt x="2836249" y="1306762"/>
                  <a:pt x="2840748" y="1297442"/>
                  <a:pt x="2847176" y="1301299"/>
                </a:cubicBezTo>
                <a:close/>
                <a:moveTo>
                  <a:pt x="807326" y="1224487"/>
                </a:moveTo>
                <a:cubicBezTo>
                  <a:pt x="819539" y="1230272"/>
                  <a:pt x="824360" y="1241199"/>
                  <a:pt x="828859" y="1251805"/>
                </a:cubicBezTo>
                <a:cubicBezTo>
                  <a:pt x="844286" y="1289407"/>
                  <a:pt x="853284" y="1328617"/>
                  <a:pt x="861641" y="1368148"/>
                </a:cubicBezTo>
                <a:cubicBezTo>
                  <a:pt x="877389" y="1443031"/>
                  <a:pt x="889923" y="1518557"/>
                  <a:pt x="890887" y="1595047"/>
                </a:cubicBezTo>
                <a:cubicBezTo>
                  <a:pt x="892172" y="1675394"/>
                  <a:pt x="878996" y="1753492"/>
                  <a:pt x="844928" y="1827090"/>
                </a:cubicBezTo>
                <a:cubicBezTo>
                  <a:pt x="836894" y="1844445"/>
                  <a:pt x="826609" y="1860193"/>
                  <a:pt x="811504" y="1872727"/>
                </a:cubicBezTo>
                <a:cubicBezTo>
                  <a:pt x="779687" y="1899723"/>
                  <a:pt x="739513" y="1891367"/>
                  <a:pt x="721515" y="1854086"/>
                </a:cubicBezTo>
                <a:cubicBezTo>
                  <a:pt x="715409" y="1841231"/>
                  <a:pt x="711874" y="1828054"/>
                  <a:pt x="709945" y="1813913"/>
                </a:cubicBezTo>
                <a:cubicBezTo>
                  <a:pt x="700304" y="1743207"/>
                  <a:pt x="712195" y="1677001"/>
                  <a:pt x="750762" y="1616580"/>
                </a:cubicBezTo>
                <a:cubicBezTo>
                  <a:pt x="770688" y="1585084"/>
                  <a:pt x="791578" y="1554231"/>
                  <a:pt x="811825" y="1523056"/>
                </a:cubicBezTo>
                <a:cubicBezTo>
                  <a:pt x="834965" y="1487704"/>
                  <a:pt x="839143" y="1448816"/>
                  <a:pt x="834323" y="1408000"/>
                </a:cubicBezTo>
                <a:cubicBezTo>
                  <a:pt x="827573" y="1349828"/>
                  <a:pt x="816003" y="1292300"/>
                  <a:pt x="806040" y="1234771"/>
                </a:cubicBezTo>
                <a:cubicBezTo>
                  <a:pt x="806040" y="1231558"/>
                  <a:pt x="805076" y="1228665"/>
                  <a:pt x="807326" y="1224487"/>
                </a:cubicBezTo>
                <a:close/>
                <a:moveTo>
                  <a:pt x="0" y="1176278"/>
                </a:moveTo>
                <a:cubicBezTo>
                  <a:pt x="6428" y="1173387"/>
                  <a:pt x="10284" y="1178207"/>
                  <a:pt x="13820" y="1181742"/>
                </a:cubicBezTo>
                <a:cubicBezTo>
                  <a:pt x="29889" y="1197169"/>
                  <a:pt x="41459" y="1216132"/>
                  <a:pt x="54957" y="1233486"/>
                </a:cubicBezTo>
                <a:cubicBezTo>
                  <a:pt x="91274" y="1279123"/>
                  <a:pt x="132733" y="1319939"/>
                  <a:pt x="178692" y="1355934"/>
                </a:cubicBezTo>
                <a:cubicBezTo>
                  <a:pt x="198939" y="1371682"/>
                  <a:pt x="221758" y="1378110"/>
                  <a:pt x="246826" y="1378753"/>
                </a:cubicBezTo>
                <a:cubicBezTo>
                  <a:pt x="286678" y="1379717"/>
                  <a:pt x="326852" y="1378110"/>
                  <a:pt x="366382" y="1386145"/>
                </a:cubicBezTo>
                <a:cubicBezTo>
                  <a:pt x="435802" y="1399965"/>
                  <a:pt x="493331" y="1434674"/>
                  <a:pt x="538647" y="1488989"/>
                </a:cubicBezTo>
                <a:cubicBezTo>
                  <a:pt x="549895" y="1502487"/>
                  <a:pt x="557609" y="1518235"/>
                  <a:pt x="558895" y="1536554"/>
                </a:cubicBezTo>
                <a:cubicBezTo>
                  <a:pt x="560822" y="1559694"/>
                  <a:pt x="552146" y="1574157"/>
                  <a:pt x="530933" y="1583477"/>
                </a:cubicBezTo>
                <a:cubicBezTo>
                  <a:pt x="502651" y="1596011"/>
                  <a:pt x="474047" y="1592797"/>
                  <a:pt x="445445" y="1586048"/>
                </a:cubicBezTo>
                <a:cubicBezTo>
                  <a:pt x="372489" y="1568372"/>
                  <a:pt x="309818" y="1531734"/>
                  <a:pt x="252290" y="1484811"/>
                </a:cubicBezTo>
                <a:cubicBezTo>
                  <a:pt x="206331" y="1447210"/>
                  <a:pt x="166158" y="1404464"/>
                  <a:pt x="126306" y="1361077"/>
                </a:cubicBezTo>
                <a:cubicBezTo>
                  <a:pt x="111522" y="1343723"/>
                  <a:pt x="17034" y="1220951"/>
                  <a:pt x="0" y="1185599"/>
                </a:cubicBezTo>
                <a:cubicBezTo>
                  <a:pt x="0" y="1182385"/>
                  <a:pt x="0" y="1179492"/>
                  <a:pt x="0" y="1176278"/>
                </a:cubicBezTo>
                <a:close/>
                <a:moveTo>
                  <a:pt x="2128873" y="1174029"/>
                </a:moveTo>
                <a:cubicBezTo>
                  <a:pt x="2132087" y="1175636"/>
                  <a:pt x="2130159" y="1179493"/>
                  <a:pt x="2129837" y="1182385"/>
                </a:cubicBezTo>
                <a:cubicBezTo>
                  <a:pt x="2122767" y="1223844"/>
                  <a:pt x="2115375" y="1265625"/>
                  <a:pt x="2108304" y="1307084"/>
                </a:cubicBezTo>
                <a:cubicBezTo>
                  <a:pt x="2102519" y="1341472"/>
                  <a:pt x="2097377" y="1375861"/>
                  <a:pt x="2101877" y="1411213"/>
                </a:cubicBezTo>
                <a:cubicBezTo>
                  <a:pt x="2105733" y="1441424"/>
                  <a:pt x="2120517" y="1466814"/>
                  <a:pt x="2137229" y="1491239"/>
                </a:cubicBezTo>
                <a:cubicBezTo>
                  <a:pt x="2163262" y="1529806"/>
                  <a:pt x="2191222" y="1567087"/>
                  <a:pt x="2209220" y="1610474"/>
                </a:cubicBezTo>
                <a:cubicBezTo>
                  <a:pt x="2233324" y="1668967"/>
                  <a:pt x="2236217" y="1728745"/>
                  <a:pt x="2219505" y="1789166"/>
                </a:cubicBezTo>
                <a:cubicBezTo>
                  <a:pt x="2205364" y="1840266"/>
                  <a:pt x="2154584" y="1851515"/>
                  <a:pt x="2117303" y="1813591"/>
                </a:cubicBezTo>
                <a:cubicBezTo>
                  <a:pt x="2099305" y="1794951"/>
                  <a:pt x="2088700" y="1772132"/>
                  <a:pt x="2080022" y="1748350"/>
                </a:cubicBezTo>
                <a:cubicBezTo>
                  <a:pt x="2060417" y="1694678"/>
                  <a:pt x="2049169" y="1638756"/>
                  <a:pt x="2046598" y="1581549"/>
                </a:cubicBezTo>
                <a:cubicBezTo>
                  <a:pt x="2045955" y="1571907"/>
                  <a:pt x="2045312" y="1562266"/>
                  <a:pt x="2044348" y="1552624"/>
                </a:cubicBezTo>
                <a:cubicBezTo>
                  <a:pt x="2046276" y="1483204"/>
                  <a:pt x="2055597" y="1414427"/>
                  <a:pt x="2068774" y="1346293"/>
                </a:cubicBezTo>
                <a:cubicBezTo>
                  <a:pt x="2078415" y="1296799"/>
                  <a:pt x="2088700" y="1247627"/>
                  <a:pt x="2107340" y="1200383"/>
                </a:cubicBezTo>
                <a:cubicBezTo>
                  <a:pt x="2110554" y="1192027"/>
                  <a:pt x="2114411" y="1183992"/>
                  <a:pt x="2120839" y="1177564"/>
                </a:cubicBezTo>
                <a:cubicBezTo>
                  <a:pt x="2123088" y="1175636"/>
                  <a:pt x="2125659" y="1172101"/>
                  <a:pt x="2128873" y="1174029"/>
                </a:cubicBezTo>
                <a:close/>
                <a:moveTo>
                  <a:pt x="2929009" y="1123572"/>
                </a:moveTo>
                <a:cubicBezTo>
                  <a:pt x="2930656" y="1122688"/>
                  <a:pt x="2932504" y="1122608"/>
                  <a:pt x="2934593" y="1124535"/>
                </a:cubicBezTo>
                <a:cubicBezTo>
                  <a:pt x="2937806" y="1127429"/>
                  <a:pt x="2934914" y="1130963"/>
                  <a:pt x="2933628" y="1134177"/>
                </a:cubicBezTo>
                <a:cubicBezTo>
                  <a:pt x="2920130" y="1161495"/>
                  <a:pt x="2904703" y="1187527"/>
                  <a:pt x="2887349" y="1212274"/>
                </a:cubicBezTo>
                <a:cubicBezTo>
                  <a:pt x="2855210" y="1258233"/>
                  <a:pt x="2817607" y="1299370"/>
                  <a:pt x="2779362" y="1340187"/>
                </a:cubicBezTo>
                <a:cubicBezTo>
                  <a:pt x="2735011" y="1387752"/>
                  <a:pt x="2687766" y="1431461"/>
                  <a:pt x="2634095" y="1468420"/>
                </a:cubicBezTo>
                <a:cubicBezTo>
                  <a:pt x="2581708" y="1504416"/>
                  <a:pt x="2524501" y="1529484"/>
                  <a:pt x="2461188" y="1539126"/>
                </a:cubicBezTo>
                <a:cubicBezTo>
                  <a:pt x="2456046" y="1539769"/>
                  <a:pt x="2451546" y="1539447"/>
                  <a:pt x="2446725" y="1539769"/>
                </a:cubicBezTo>
                <a:cubicBezTo>
                  <a:pt x="2435156" y="1540090"/>
                  <a:pt x="2424228" y="1537840"/>
                  <a:pt x="2413622" y="1534305"/>
                </a:cubicBezTo>
                <a:cubicBezTo>
                  <a:pt x="2380520" y="1524021"/>
                  <a:pt x="2368307" y="1498631"/>
                  <a:pt x="2380520" y="1465849"/>
                </a:cubicBezTo>
                <a:cubicBezTo>
                  <a:pt x="2390804" y="1438531"/>
                  <a:pt x="2410087" y="1417641"/>
                  <a:pt x="2432584" y="1399965"/>
                </a:cubicBezTo>
                <a:cubicBezTo>
                  <a:pt x="2478221" y="1363969"/>
                  <a:pt x="2528358" y="1336973"/>
                  <a:pt x="2587493" y="1330545"/>
                </a:cubicBezTo>
                <a:cubicBezTo>
                  <a:pt x="2612562" y="1327974"/>
                  <a:pt x="2637630" y="1326688"/>
                  <a:pt x="2663020" y="1327331"/>
                </a:cubicBezTo>
                <a:cubicBezTo>
                  <a:pt x="2678125" y="1327653"/>
                  <a:pt x="2693230" y="1326046"/>
                  <a:pt x="2708335" y="1324439"/>
                </a:cubicBezTo>
                <a:cubicBezTo>
                  <a:pt x="2729226" y="1322510"/>
                  <a:pt x="2746259" y="1311905"/>
                  <a:pt x="2762329" y="1299370"/>
                </a:cubicBezTo>
                <a:cubicBezTo>
                  <a:pt x="2818571" y="1255983"/>
                  <a:pt x="2865816" y="1203597"/>
                  <a:pt x="2907596" y="1146390"/>
                </a:cubicBezTo>
                <a:cubicBezTo>
                  <a:pt x="2912417" y="1139642"/>
                  <a:pt x="2918523" y="1133213"/>
                  <a:pt x="2924630" y="1127429"/>
                </a:cubicBezTo>
                <a:cubicBezTo>
                  <a:pt x="2925916" y="1126143"/>
                  <a:pt x="2927362" y="1124455"/>
                  <a:pt x="2929009" y="1123572"/>
                </a:cubicBezTo>
                <a:close/>
                <a:moveTo>
                  <a:pt x="705768" y="1027476"/>
                </a:moveTo>
                <a:cubicBezTo>
                  <a:pt x="710589" y="1025548"/>
                  <a:pt x="713160" y="1030690"/>
                  <a:pt x="715410" y="1033904"/>
                </a:cubicBezTo>
                <a:cubicBezTo>
                  <a:pt x="727300" y="1049973"/>
                  <a:pt x="735014" y="1068292"/>
                  <a:pt x="740156" y="1087576"/>
                </a:cubicBezTo>
                <a:cubicBezTo>
                  <a:pt x="759440" y="1162459"/>
                  <a:pt x="771653" y="1238306"/>
                  <a:pt x="777759" y="1315440"/>
                </a:cubicBezTo>
                <a:cubicBezTo>
                  <a:pt x="779366" y="1329581"/>
                  <a:pt x="780330" y="1343400"/>
                  <a:pt x="780330" y="1357220"/>
                </a:cubicBezTo>
                <a:cubicBezTo>
                  <a:pt x="777759" y="1434996"/>
                  <a:pt x="763939" y="1510201"/>
                  <a:pt x="734372" y="1582513"/>
                </a:cubicBezTo>
                <a:cubicBezTo>
                  <a:pt x="727944" y="1597940"/>
                  <a:pt x="720552" y="1613045"/>
                  <a:pt x="709625" y="1625900"/>
                </a:cubicBezTo>
                <a:cubicBezTo>
                  <a:pt x="694841" y="1643577"/>
                  <a:pt x="675236" y="1650969"/>
                  <a:pt x="652418" y="1647433"/>
                </a:cubicBezTo>
                <a:cubicBezTo>
                  <a:pt x="624778" y="1643255"/>
                  <a:pt x="610316" y="1628150"/>
                  <a:pt x="606459" y="1595369"/>
                </a:cubicBezTo>
                <a:cubicBezTo>
                  <a:pt x="600674" y="1548767"/>
                  <a:pt x="600353" y="1501845"/>
                  <a:pt x="606459" y="1455243"/>
                </a:cubicBezTo>
                <a:cubicBezTo>
                  <a:pt x="611280" y="1417641"/>
                  <a:pt x="631527" y="1386466"/>
                  <a:pt x="652418" y="1355934"/>
                </a:cubicBezTo>
                <a:cubicBezTo>
                  <a:pt x="665273" y="1336973"/>
                  <a:pt x="680057" y="1319296"/>
                  <a:pt x="695162" y="1302263"/>
                </a:cubicBezTo>
                <a:cubicBezTo>
                  <a:pt x="720873" y="1273338"/>
                  <a:pt x="726336" y="1239913"/>
                  <a:pt x="723122" y="1202632"/>
                </a:cubicBezTo>
                <a:cubicBezTo>
                  <a:pt x="718624" y="1147675"/>
                  <a:pt x="712839" y="1093039"/>
                  <a:pt x="703197" y="1039047"/>
                </a:cubicBezTo>
                <a:cubicBezTo>
                  <a:pt x="702554" y="1035189"/>
                  <a:pt x="700947" y="1029404"/>
                  <a:pt x="705768" y="1027476"/>
                </a:cubicBezTo>
                <a:close/>
                <a:moveTo>
                  <a:pt x="1902295" y="1019442"/>
                </a:moveTo>
                <a:cubicBezTo>
                  <a:pt x="1906151" y="1019762"/>
                  <a:pt x="1906151" y="1023620"/>
                  <a:pt x="1907116" y="1026511"/>
                </a:cubicBezTo>
                <a:cubicBezTo>
                  <a:pt x="1910972" y="1038724"/>
                  <a:pt x="1908723" y="1051580"/>
                  <a:pt x="1909687" y="1067007"/>
                </a:cubicBezTo>
                <a:cubicBezTo>
                  <a:pt x="1908080" y="1120678"/>
                  <a:pt x="1901330" y="1176278"/>
                  <a:pt x="1892974" y="1231878"/>
                </a:cubicBezTo>
                <a:cubicBezTo>
                  <a:pt x="1883654" y="1293586"/>
                  <a:pt x="1874013" y="1355291"/>
                  <a:pt x="1855694" y="1415070"/>
                </a:cubicBezTo>
                <a:cubicBezTo>
                  <a:pt x="1830304" y="1497666"/>
                  <a:pt x="1791094" y="1573835"/>
                  <a:pt x="1746100" y="1646790"/>
                </a:cubicBezTo>
                <a:cubicBezTo>
                  <a:pt x="1717497" y="1693392"/>
                  <a:pt x="1685036" y="1737422"/>
                  <a:pt x="1647755" y="1777917"/>
                </a:cubicBezTo>
                <a:cubicBezTo>
                  <a:pt x="1613688" y="1815198"/>
                  <a:pt x="1571265" y="1830624"/>
                  <a:pt x="1521771" y="1829017"/>
                </a:cubicBezTo>
                <a:cubicBezTo>
                  <a:pt x="1516308" y="1828696"/>
                  <a:pt x="1510844" y="1828375"/>
                  <a:pt x="1505380" y="1828375"/>
                </a:cubicBezTo>
                <a:cubicBezTo>
                  <a:pt x="1482241" y="1827732"/>
                  <a:pt x="1471313" y="1818090"/>
                  <a:pt x="1468742" y="1794950"/>
                </a:cubicBezTo>
                <a:cubicBezTo>
                  <a:pt x="1463600" y="1747706"/>
                  <a:pt x="1472277" y="1702390"/>
                  <a:pt x="1494132" y="1660932"/>
                </a:cubicBezTo>
                <a:cubicBezTo>
                  <a:pt x="1535912" y="1580906"/>
                  <a:pt x="1598262" y="1520806"/>
                  <a:pt x="1679573" y="1480954"/>
                </a:cubicBezTo>
                <a:cubicBezTo>
                  <a:pt x="1694035" y="1473884"/>
                  <a:pt x="1709140" y="1468741"/>
                  <a:pt x="1724567" y="1465529"/>
                </a:cubicBezTo>
                <a:cubicBezTo>
                  <a:pt x="1746743" y="1461028"/>
                  <a:pt x="1761848" y="1448173"/>
                  <a:pt x="1773418" y="1429532"/>
                </a:cubicBezTo>
                <a:cubicBezTo>
                  <a:pt x="1819055" y="1356898"/>
                  <a:pt x="1853122" y="1279765"/>
                  <a:pt x="1873691" y="1196526"/>
                </a:cubicBezTo>
                <a:cubicBezTo>
                  <a:pt x="1885261" y="1148640"/>
                  <a:pt x="1893296" y="1100109"/>
                  <a:pt x="1892653" y="1050617"/>
                </a:cubicBezTo>
                <a:cubicBezTo>
                  <a:pt x="1892653" y="1042260"/>
                  <a:pt x="1893617" y="1034226"/>
                  <a:pt x="1895867" y="1026511"/>
                </a:cubicBezTo>
                <a:cubicBezTo>
                  <a:pt x="1896831" y="1023299"/>
                  <a:pt x="1897474" y="1018799"/>
                  <a:pt x="1902295" y="1019442"/>
                </a:cubicBezTo>
                <a:close/>
                <a:moveTo>
                  <a:pt x="124376" y="1002729"/>
                </a:moveTo>
                <a:cubicBezTo>
                  <a:pt x="165835" y="1146711"/>
                  <a:pt x="204723" y="1214524"/>
                  <a:pt x="254538" y="1285229"/>
                </a:cubicBezTo>
                <a:cubicBezTo>
                  <a:pt x="260966" y="1294549"/>
                  <a:pt x="267715" y="1303548"/>
                  <a:pt x="273821" y="1312868"/>
                </a:cubicBezTo>
                <a:cubicBezTo>
                  <a:pt x="278963" y="1320903"/>
                  <a:pt x="276714" y="1327010"/>
                  <a:pt x="267715" y="1329902"/>
                </a:cubicBezTo>
                <a:cubicBezTo>
                  <a:pt x="243932" y="1337294"/>
                  <a:pt x="240075" y="1345650"/>
                  <a:pt x="224970" y="1313833"/>
                </a:cubicBezTo>
                <a:cubicBezTo>
                  <a:pt x="203759" y="1270124"/>
                  <a:pt x="177083" y="1229629"/>
                  <a:pt x="153943" y="1187206"/>
                </a:cubicBezTo>
                <a:cubicBezTo>
                  <a:pt x="126304" y="1136748"/>
                  <a:pt x="110235" y="1005300"/>
                  <a:pt x="124376" y="1002729"/>
                </a:cubicBezTo>
                <a:close/>
                <a:moveTo>
                  <a:pt x="2229789" y="975411"/>
                </a:moveTo>
                <a:cubicBezTo>
                  <a:pt x="2234931" y="977339"/>
                  <a:pt x="2233324" y="983446"/>
                  <a:pt x="2232681" y="987945"/>
                </a:cubicBezTo>
                <a:cubicBezTo>
                  <a:pt x="2229467" y="1009478"/>
                  <a:pt x="2225611" y="1030690"/>
                  <a:pt x="2222718" y="1052223"/>
                </a:cubicBezTo>
                <a:cubicBezTo>
                  <a:pt x="2217576" y="1092075"/>
                  <a:pt x="2213719" y="1132248"/>
                  <a:pt x="2212112" y="1172743"/>
                </a:cubicBezTo>
                <a:cubicBezTo>
                  <a:pt x="2210827" y="1203597"/>
                  <a:pt x="2222397" y="1228665"/>
                  <a:pt x="2241680" y="1251162"/>
                </a:cubicBezTo>
                <a:cubicBezTo>
                  <a:pt x="2254535" y="1266589"/>
                  <a:pt x="2268034" y="1281694"/>
                  <a:pt x="2279925" y="1298085"/>
                </a:cubicBezTo>
                <a:cubicBezTo>
                  <a:pt x="2308850" y="1337937"/>
                  <a:pt x="2331990" y="1380039"/>
                  <a:pt x="2332954" y="1430818"/>
                </a:cubicBezTo>
                <a:cubicBezTo>
                  <a:pt x="2333597" y="1470349"/>
                  <a:pt x="2335525" y="1509879"/>
                  <a:pt x="2328776" y="1549089"/>
                </a:cubicBezTo>
                <a:cubicBezTo>
                  <a:pt x="2325241" y="1569979"/>
                  <a:pt x="2315278" y="1586691"/>
                  <a:pt x="2293745" y="1592797"/>
                </a:cubicBezTo>
                <a:cubicBezTo>
                  <a:pt x="2270926" y="1599225"/>
                  <a:pt x="2249715" y="1596011"/>
                  <a:pt x="2232038" y="1578978"/>
                </a:cubicBezTo>
                <a:cubicBezTo>
                  <a:pt x="2213076" y="1560659"/>
                  <a:pt x="2203756" y="1536555"/>
                  <a:pt x="2194757" y="1512450"/>
                </a:cubicBezTo>
                <a:cubicBezTo>
                  <a:pt x="2170010" y="1445280"/>
                  <a:pt x="2157476" y="1375218"/>
                  <a:pt x="2155548" y="1305155"/>
                </a:cubicBezTo>
                <a:cubicBezTo>
                  <a:pt x="2157476" y="1244734"/>
                  <a:pt x="2165511" y="1186884"/>
                  <a:pt x="2175474" y="1129035"/>
                </a:cubicBezTo>
                <a:cubicBezTo>
                  <a:pt x="2180938" y="1097861"/>
                  <a:pt x="2187044" y="1066685"/>
                  <a:pt x="2195722" y="1035832"/>
                </a:cubicBezTo>
                <a:cubicBezTo>
                  <a:pt x="2201185" y="1016549"/>
                  <a:pt x="2208256" y="998230"/>
                  <a:pt x="2220147" y="982160"/>
                </a:cubicBezTo>
                <a:cubicBezTo>
                  <a:pt x="2222718" y="978946"/>
                  <a:pt x="2224968" y="973484"/>
                  <a:pt x="2229789" y="975411"/>
                </a:cubicBezTo>
                <a:close/>
                <a:moveTo>
                  <a:pt x="2813751" y="954521"/>
                </a:moveTo>
                <a:cubicBezTo>
                  <a:pt x="2820179" y="955485"/>
                  <a:pt x="2813430" y="1069578"/>
                  <a:pt x="2794789" y="1110072"/>
                </a:cubicBezTo>
                <a:cubicBezTo>
                  <a:pt x="2773256" y="1156352"/>
                  <a:pt x="2745295" y="1198776"/>
                  <a:pt x="2720870" y="1243449"/>
                </a:cubicBezTo>
                <a:cubicBezTo>
                  <a:pt x="2715406" y="1253412"/>
                  <a:pt x="2710586" y="1263375"/>
                  <a:pt x="2705443" y="1273338"/>
                </a:cubicBezTo>
                <a:cubicBezTo>
                  <a:pt x="2700622" y="1282658"/>
                  <a:pt x="2693873" y="1286515"/>
                  <a:pt x="2682625" y="1282658"/>
                </a:cubicBezTo>
                <a:cubicBezTo>
                  <a:pt x="2654985" y="1273659"/>
                  <a:pt x="2653700" y="1271409"/>
                  <a:pt x="2670733" y="1247948"/>
                </a:cubicBezTo>
                <a:cubicBezTo>
                  <a:pt x="2701265" y="1206168"/>
                  <a:pt x="2731154" y="1164066"/>
                  <a:pt x="2754937" y="1118429"/>
                </a:cubicBezTo>
                <a:cubicBezTo>
                  <a:pt x="2770685" y="1088540"/>
                  <a:pt x="2785469" y="1057686"/>
                  <a:pt x="2790611" y="1024262"/>
                </a:cubicBezTo>
                <a:cubicBezTo>
                  <a:pt x="2793504" y="1004657"/>
                  <a:pt x="2807323" y="953235"/>
                  <a:pt x="2813751" y="954521"/>
                </a:cubicBezTo>
                <a:close/>
                <a:moveTo>
                  <a:pt x="435801" y="820180"/>
                </a:moveTo>
                <a:cubicBezTo>
                  <a:pt x="452513" y="818895"/>
                  <a:pt x="505221" y="869352"/>
                  <a:pt x="514862" y="887672"/>
                </a:cubicBezTo>
                <a:cubicBezTo>
                  <a:pt x="564678" y="980231"/>
                  <a:pt x="601637" y="1077933"/>
                  <a:pt x="626384" y="1180456"/>
                </a:cubicBezTo>
                <a:cubicBezTo>
                  <a:pt x="627670" y="1186241"/>
                  <a:pt x="628312" y="1192026"/>
                  <a:pt x="628955" y="1194597"/>
                </a:cubicBezTo>
                <a:cubicBezTo>
                  <a:pt x="629277" y="1211309"/>
                  <a:pt x="626384" y="1214202"/>
                  <a:pt x="612564" y="1216773"/>
                </a:cubicBezTo>
                <a:cubicBezTo>
                  <a:pt x="600352" y="1219023"/>
                  <a:pt x="597781" y="1210988"/>
                  <a:pt x="595852" y="1202310"/>
                </a:cubicBezTo>
                <a:cubicBezTo>
                  <a:pt x="584604" y="1147996"/>
                  <a:pt x="570141" y="1094645"/>
                  <a:pt x="548930" y="1042902"/>
                </a:cubicBezTo>
                <a:cubicBezTo>
                  <a:pt x="524504" y="983445"/>
                  <a:pt x="423267" y="821466"/>
                  <a:pt x="435801" y="820180"/>
                </a:cubicBezTo>
                <a:close/>
                <a:moveTo>
                  <a:pt x="2489470" y="771972"/>
                </a:moveTo>
                <a:cubicBezTo>
                  <a:pt x="2493648" y="776150"/>
                  <a:pt x="2461831" y="830464"/>
                  <a:pt x="2447690" y="852640"/>
                </a:cubicBezTo>
                <a:cubicBezTo>
                  <a:pt x="2403017" y="921417"/>
                  <a:pt x="2375377" y="997265"/>
                  <a:pt x="2356737" y="1076648"/>
                </a:cubicBezTo>
                <a:cubicBezTo>
                  <a:pt x="2350952" y="1101073"/>
                  <a:pt x="2345488" y="1125820"/>
                  <a:pt x="2340346" y="1150567"/>
                </a:cubicBezTo>
                <a:cubicBezTo>
                  <a:pt x="2338096" y="1160851"/>
                  <a:pt x="2333597" y="1166636"/>
                  <a:pt x="2322027" y="1164708"/>
                </a:cubicBezTo>
                <a:cubicBezTo>
                  <a:pt x="2311743" y="1162780"/>
                  <a:pt x="2305958" y="1157638"/>
                  <a:pt x="2307243" y="1146068"/>
                </a:cubicBezTo>
                <a:cubicBezTo>
                  <a:pt x="2309493" y="1125177"/>
                  <a:pt x="2315599" y="1105251"/>
                  <a:pt x="2321063" y="1085004"/>
                </a:cubicBezTo>
                <a:cubicBezTo>
                  <a:pt x="2344524" y="1000157"/>
                  <a:pt x="2373128" y="916918"/>
                  <a:pt x="2414587" y="838821"/>
                </a:cubicBezTo>
                <a:cubicBezTo>
                  <a:pt x="2429371" y="811181"/>
                  <a:pt x="2485292" y="767794"/>
                  <a:pt x="2489470" y="771972"/>
                </a:cubicBezTo>
                <a:close/>
                <a:moveTo>
                  <a:pt x="258075" y="703196"/>
                </a:moveTo>
                <a:cubicBezTo>
                  <a:pt x="263538" y="713480"/>
                  <a:pt x="263860" y="724086"/>
                  <a:pt x="264824" y="734049"/>
                </a:cubicBezTo>
                <a:cubicBezTo>
                  <a:pt x="267395" y="760403"/>
                  <a:pt x="268359" y="786757"/>
                  <a:pt x="270287" y="812789"/>
                </a:cubicBezTo>
                <a:cubicBezTo>
                  <a:pt x="276072" y="899884"/>
                  <a:pt x="287964" y="985695"/>
                  <a:pt x="324281" y="1066042"/>
                </a:cubicBezTo>
                <a:cubicBezTo>
                  <a:pt x="335851" y="1091433"/>
                  <a:pt x="352884" y="1112002"/>
                  <a:pt x="375060" y="1128392"/>
                </a:cubicBezTo>
                <a:cubicBezTo>
                  <a:pt x="386630" y="1137069"/>
                  <a:pt x="399164" y="1141569"/>
                  <a:pt x="413305" y="1143497"/>
                </a:cubicBezTo>
                <a:cubicBezTo>
                  <a:pt x="446087" y="1147996"/>
                  <a:pt x="474047" y="1164387"/>
                  <a:pt x="500723" y="1182706"/>
                </a:cubicBezTo>
                <a:cubicBezTo>
                  <a:pt x="556966" y="1221273"/>
                  <a:pt x="590711" y="1274624"/>
                  <a:pt x="601960" y="1342114"/>
                </a:cubicBezTo>
                <a:cubicBezTo>
                  <a:pt x="603888" y="1353363"/>
                  <a:pt x="603888" y="1364612"/>
                  <a:pt x="602281" y="1375860"/>
                </a:cubicBezTo>
                <a:cubicBezTo>
                  <a:pt x="596175" y="1413141"/>
                  <a:pt x="564357" y="1433389"/>
                  <a:pt x="527719" y="1423426"/>
                </a:cubicBezTo>
                <a:cubicBezTo>
                  <a:pt x="498151" y="1415391"/>
                  <a:pt x="474369" y="1396750"/>
                  <a:pt x="451872" y="1377146"/>
                </a:cubicBezTo>
                <a:cubicBezTo>
                  <a:pt x="410091" y="1340186"/>
                  <a:pt x="376345" y="1297442"/>
                  <a:pt x="354170" y="1245698"/>
                </a:cubicBezTo>
                <a:cubicBezTo>
                  <a:pt x="322995" y="1173064"/>
                  <a:pt x="292785" y="1099789"/>
                  <a:pt x="273501" y="1022656"/>
                </a:cubicBezTo>
                <a:cubicBezTo>
                  <a:pt x="266109" y="993087"/>
                  <a:pt x="263538" y="962877"/>
                  <a:pt x="260967" y="932989"/>
                </a:cubicBezTo>
                <a:cubicBezTo>
                  <a:pt x="254861" y="863569"/>
                  <a:pt x="251647" y="793827"/>
                  <a:pt x="253575" y="723765"/>
                </a:cubicBezTo>
                <a:cubicBezTo>
                  <a:pt x="253897" y="717337"/>
                  <a:pt x="253254" y="710267"/>
                  <a:pt x="258075" y="703196"/>
                </a:cubicBezTo>
                <a:close/>
                <a:moveTo>
                  <a:pt x="1902937" y="696448"/>
                </a:moveTo>
                <a:cubicBezTo>
                  <a:pt x="1907758" y="700304"/>
                  <a:pt x="1906794" y="705447"/>
                  <a:pt x="1907115" y="710267"/>
                </a:cubicBezTo>
                <a:cubicBezTo>
                  <a:pt x="1908722" y="775187"/>
                  <a:pt x="1903580" y="839465"/>
                  <a:pt x="1896188" y="904064"/>
                </a:cubicBezTo>
                <a:cubicBezTo>
                  <a:pt x="1886225" y="991481"/>
                  <a:pt x="1864692" y="1076328"/>
                  <a:pt x="1832232" y="1157959"/>
                </a:cubicBezTo>
                <a:cubicBezTo>
                  <a:pt x="1808449" y="1217737"/>
                  <a:pt x="1779203" y="1274302"/>
                  <a:pt x="1744814" y="1328616"/>
                </a:cubicBezTo>
                <a:cubicBezTo>
                  <a:pt x="1714925" y="1375539"/>
                  <a:pt x="1683751" y="1421176"/>
                  <a:pt x="1645184" y="1461351"/>
                </a:cubicBezTo>
                <a:cubicBezTo>
                  <a:pt x="1605975" y="1501844"/>
                  <a:pt x="1558731" y="1518557"/>
                  <a:pt x="1503131" y="1514057"/>
                </a:cubicBezTo>
                <a:cubicBezTo>
                  <a:pt x="1487704" y="1512772"/>
                  <a:pt x="1478384" y="1506344"/>
                  <a:pt x="1473563" y="1491239"/>
                </a:cubicBezTo>
                <a:cubicBezTo>
                  <a:pt x="1461350" y="1452351"/>
                  <a:pt x="1465528" y="1414427"/>
                  <a:pt x="1479991" y="1377468"/>
                </a:cubicBezTo>
                <a:cubicBezTo>
                  <a:pt x="1503452" y="1316404"/>
                  <a:pt x="1543304" y="1266589"/>
                  <a:pt x="1591191" y="1223201"/>
                </a:cubicBezTo>
                <a:cubicBezTo>
                  <a:pt x="1620759" y="1196204"/>
                  <a:pt x="1653219" y="1172743"/>
                  <a:pt x="1689857" y="1156031"/>
                </a:cubicBezTo>
                <a:cubicBezTo>
                  <a:pt x="1703355" y="1149925"/>
                  <a:pt x="1717175" y="1145425"/>
                  <a:pt x="1731959" y="1143819"/>
                </a:cubicBezTo>
                <a:cubicBezTo>
                  <a:pt x="1745779" y="1142533"/>
                  <a:pt x="1755099" y="1133213"/>
                  <a:pt x="1763133" y="1123250"/>
                </a:cubicBezTo>
                <a:cubicBezTo>
                  <a:pt x="1795272" y="1082434"/>
                  <a:pt x="1818734" y="1036475"/>
                  <a:pt x="1839302" y="989232"/>
                </a:cubicBezTo>
                <a:cubicBezTo>
                  <a:pt x="1867585" y="924310"/>
                  <a:pt x="1883333" y="856177"/>
                  <a:pt x="1889118" y="785793"/>
                </a:cubicBezTo>
                <a:cubicBezTo>
                  <a:pt x="1891367" y="760403"/>
                  <a:pt x="1892331" y="734692"/>
                  <a:pt x="1898116" y="709624"/>
                </a:cubicBezTo>
                <a:cubicBezTo>
                  <a:pt x="1898759" y="704482"/>
                  <a:pt x="1898759" y="699662"/>
                  <a:pt x="1902937" y="696448"/>
                </a:cubicBezTo>
                <a:close/>
                <a:moveTo>
                  <a:pt x="2678768" y="652095"/>
                </a:moveTo>
                <a:cubicBezTo>
                  <a:pt x="2682303" y="657237"/>
                  <a:pt x="2682625" y="662379"/>
                  <a:pt x="2682625" y="667200"/>
                </a:cubicBezTo>
                <a:cubicBezTo>
                  <a:pt x="2684553" y="757510"/>
                  <a:pt x="2680054" y="847820"/>
                  <a:pt x="2668805" y="937487"/>
                </a:cubicBezTo>
                <a:cubicBezTo>
                  <a:pt x="2662698" y="986338"/>
                  <a:pt x="2645665" y="1032296"/>
                  <a:pt x="2628953" y="1078255"/>
                </a:cubicBezTo>
                <a:cubicBezTo>
                  <a:pt x="2609348" y="1131927"/>
                  <a:pt x="2589743" y="1185598"/>
                  <a:pt x="2560818" y="1235092"/>
                </a:cubicBezTo>
                <a:cubicBezTo>
                  <a:pt x="2529644" y="1288442"/>
                  <a:pt x="2486578" y="1331187"/>
                  <a:pt x="2432585" y="1362362"/>
                </a:cubicBezTo>
                <a:cubicBezTo>
                  <a:pt x="2417158" y="1371039"/>
                  <a:pt x="2400446" y="1376503"/>
                  <a:pt x="2382448" y="1373932"/>
                </a:cubicBezTo>
                <a:cubicBezTo>
                  <a:pt x="2353523" y="1370075"/>
                  <a:pt x="2334240" y="1347578"/>
                  <a:pt x="2333276" y="1316403"/>
                </a:cubicBezTo>
                <a:cubicBezTo>
                  <a:pt x="2331669" y="1272373"/>
                  <a:pt x="2347095" y="1233485"/>
                  <a:pt x="2370235" y="1197168"/>
                </a:cubicBezTo>
                <a:cubicBezTo>
                  <a:pt x="2400767" y="1149603"/>
                  <a:pt x="2444797" y="1119393"/>
                  <a:pt x="2496219" y="1098181"/>
                </a:cubicBezTo>
                <a:cubicBezTo>
                  <a:pt x="2504576" y="1094967"/>
                  <a:pt x="2513253" y="1092718"/>
                  <a:pt x="2521931" y="1091754"/>
                </a:cubicBezTo>
                <a:cubicBezTo>
                  <a:pt x="2551820" y="1088860"/>
                  <a:pt x="2572389" y="1070864"/>
                  <a:pt x="2589743" y="1049008"/>
                </a:cubicBezTo>
                <a:cubicBezTo>
                  <a:pt x="2618990" y="1012691"/>
                  <a:pt x="2631202" y="968661"/>
                  <a:pt x="2642130" y="924631"/>
                </a:cubicBezTo>
                <a:cubicBezTo>
                  <a:pt x="2656914" y="866139"/>
                  <a:pt x="2663663" y="806683"/>
                  <a:pt x="2666234" y="746262"/>
                </a:cubicBezTo>
                <a:cubicBezTo>
                  <a:pt x="2667519" y="717337"/>
                  <a:pt x="2668162" y="688090"/>
                  <a:pt x="2674590" y="659487"/>
                </a:cubicBezTo>
                <a:cubicBezTo>
                  <a:pt x="2675554" y="657237"/>
                  <a:pt x="2675233" y="654345"/>
                  <a:pt x="2678768" y="652095"/>
                </a:cubicBezTo>
                <a:close/>
                <a:moveTo>
                  <a:pt x="1902616" y="370881"/>
                </a:moveTo>
                <a:cubicBezTo>
                  <a:pt x="1906794" y="380524"/>
                  <a:pt x="1906794" y="388879"/>
                  <a:pt x="1907115" y="397557"/>
                </a:cubicBezTo>
                <a:cubicBezTo>
                  <a:pt x="1908401" y="459585"/>
                  <a:pt x="1903258" y="521613"/>
                  <a:pt x="1895867" y="582998"/>
                </a:cubicBezTo>
                <a:cubicBezTo>
                  <a:pt x="1883654" y="681985"/>
                  <a:pt x="1861156" y="778401"/>
                  <a:pt x="1818733" y="869354"/>
                </a:cubicBezTo>
                <a:cubicBezTo>
                  <a:pt x="1777274" y="958056"/>
                  <a:pt x="1729066" y="1042903"/>
                  <a:pt x="1665110" y="1118108"/>
                </a:cubicBezTo>
                <a:cubicBezTo>
                  <a:pt x="1633614" y="1155388"/>
                  <a:pt x="1597297" y="1186563"/>
                  <a:pt x="1546196" y="1193955"/>
                </a:cubicBezTo>
                <a:cubicBezTo>
                  <a:pt x="1530448" y="1196205"/>
                  <a:pt x="1514700" y="1197490"/>
                  <a:pt x="1498952" y="1193312"/>
                </a:cubicBezTo>
                <a:cubicBezTo>
                  <a:pt x="1484811" y="1189455"/>
                  <a:pt x="1475491" y="1180778"/>
                  <a:pt x="1473884" y="1165995"/>
                </a:cubicBezTo>
                <a:cubicBezTo>
                  <a:pt x="1468099" y="1112323"/>
                  <a:pt x="1468099" y="1059294"/>
                  <a:pt x="1496060" y="1009800"/>
                </a:cubicBezTo>
                <a:cubicBezTo>
                  <a:pt x="1539447" y="933309"/>
                  <a:pt x="1600511" y="876747"/>
                  <a:pt x="1681179" y="841714"/>
                </a:cubicBezTo>
                <a:cubicBezTo>
                  <a:pt x="1702391" y="832394"/>
                  <a:pt x="1725531" y="830467"/>
                  <a:pt x="1748028" y="827252"/>
                </a:cubicBezTo>
                <a:cubicBezTo>
                  <a:pt x="1754134" y="826288"/>
                  <a:pt x="1757991" y="824039"/>
                  <a:pt x="1760562" y="818575"/>
                </a:cubicBezTo>
                <a:cubicBezTo>
                  <a:pt x="1793665" y="751404"/>
                  <a:pt x="1830625" y="686164"/>
                  <a:pt x="1856657" y="615779"/>
                </a:cubicBezTo>
                <a:cubicBezTo>
                  <a:pt x="1874976" y="566286"/>
                  <a:pt x="1884296" y="515184"/>
                  <a:pt x="1888474" y="462799"/>
                </a:cubicBezTo>
                <a:cubicBezTo>
                  <a:pt x="1890403" y="436444"/>
                  <a:pt x="1891688" y="410090"/>
                  <a:pt x="1896831" y="384380"/>
                </a:cubicBezTo>
                <a:cubicBezTo>
                  <a:pt x="1898116" y="379881"/>
                  <a:pt x="1898759" y="375703"/>
                  <a:pt x="1902616" y="370881"/>
                </a:cubicBezTo>
                <a:close/>
                <a:moveTo>
                  <a:pt x="1258323" y="168848"/>
                </a:moveTo>
                <a:cubicBezTo>
                  <a:pt x="1260649" y="167707"/>
                  <a:pt x="1262693" y="167682"/>
                  <a:pt x="1264340" y="169048"/>
                </a:cubicBezTo>
                <a:cubicBezTo>
                  <a:pt x="1269160" y="172905"/>
                  <a:pt x="1236379" y="308209"/>
                  <a:pt x="1234129" y="349347"/>
                </a:cubicBezTo>
                <a:cubicBezTo>
                  <a:pt x="1229630" y="428087"/>
                  <a:pt x="1240235" y="505541"/>
                  <a:pt x="1252127" y="582996"/>
                </a:cubicBezTo>
                <a:cubicBezTo>
                  <a:pt x="1252770" y="587174"/>
                  <a:pt x="1253091" y="591352"/>
                  <a:pt x="1253412" y="595530"/>
                </a:cubicBezTo>
                <a:cubicBezTo>
                  <a:pt x="1253734" y="602279"/>
                  <a:pt x="1250520" y="605815"/>
                  <a:pt x="1243771" y="605815"/>
                </a:cubicBezTo>
                <a:cubicBezTo>
                  <a:pt x="1240235" y="605815"/>
                  <a:pt x="1236700" y="606136"/>
                  <a:pt x="1233165" y="606136"/>
                </a:cubicBezTo>
                <a:cubicBezTo>
                  <a:pt x="1213882" y="606136"/>
                  <a:pt x="1208739" y="602279"/>
                  <a:pt x="1204883" y="583317"/>
                </a:cubicBezTo>
                <a:cubicBezTo>
                  <a:pt x="1200705" y="562427"/>
                  <a:pt x="1196527" y="541537"/>
                  <a:pt x="1193634" y="520325"/>
                </a:cubicBezTo>
                <a:cubicBezTo>
                  <a:pt x="1188492" y="488508"/>
                  <a:pt x="1184635" y="456690"/>
                  <a:pt x="1185278" y="424230"/>
                </a:cubicBezTo>
                <a:cubicBezTo>
                  <a:pt x="1184314" y="369273"/>
                  <a:pt x="1195884" y="315601"/>
                  <a:pt x="1207133" y="262251"/>
                </a:cubicBezTo>
                <a:cubicBezTo>
                  <a:pt x="1211913" y="239472"/>
                  <a:pt x="1242039" y="176832"/>
                  <a:pt x="1258323" y="168848"/>
                </a:cubicBezTo>
                <a:close/>
                <a:moveTo>
                  <a:pt x="1704415" y="152347"/>
                </a:moveTo>
                <a:cubicBezTo>
                  <a:pt x="1722905" y="171439"/>
                  <a:pt x="1761326" y="319498"/>
                  <a:pt x="1757670" y="391770"/>
                </a:cubicBezTo>
                <a:cubicBezTo>
                  <a:pt x="1754135" y="460225"/>
                  <a:pt x="1743850" y="528038"/>
                  <a:pt x="1729388" y="595208"/>
                </a:cubicBezTo>
                <a:cubicBezTo>
                  <a:pt x="1724246" y="618348"/>
                  <a:pt x="1717818" y="641167"/>
                  <a:pt x="1706891" y="662378"/>
                </a:cubicBezTo>
                <a:cubicBezTo>
                  <a:pt x="1703355" y="669128"/>
                  <a:pt x="1699177" y="675234"/>
                  <a:pt x="1691464" y="677162"/>
                </a:cubicBezTo>
                <a:cubicBezTo>
                  <a:pt x="1683429" y="679412"/>
                  <a:pt x="1674752" y="680055"/>
                  <a:pt x="1668003" y="674913"/>
                </a:cubicBezTo>
                <a:cubicBezTo>
                  <a:pt x="1661254" y="669770"/>
                  <a:pt x="1666717" y="662378"/>
                  <a:pt x="1668324" y="656593"/>
                </a:cubicBezTo>
                <a:cubicBezTo>
                  <a:pt x="1680537" y="606457"/>
                  <a:pt x="1693071" y="556642"/>
                  <a:pt x="1700784" y="505541"/>
                </a:cubicBezTo>
                <a:cubicBezTo>
                  <a:pt x="1707212" y="460547"/>
                  <a:pt x="1711711" y="415231"/>
                  <a:pt x="1711390" y="363809"/>
                </a:cubicBezTo>
                <a:cubicBezTo>
                  <a:pt x="1712676" y="308530"/>
                  <a:pt x="1711390" y="238146"/>
                  <a:pt x="1697892" y="152657"/>
                </a:cubicBezTo>
                <a:cubicBezTo>
                  <a:pt x="1699539" y="149524"/>
                  <a:pt x="1701774" y="149619"/>
                  <a:pt x="1704415" y="152347"/>
                </a:cubicBezTo>
                <a:close/>
                <a:moveTo>
                  <a:pt x="1026190" y="127590"/>
                </a:moveTo>
                <a:cubicBezTo>
                  <a:pt x="1031332" y="135946"/>
                  <a:pt x="1031012" y="144302"/>
                  <a:pt x="1031654" y="152337"/>
                </a:cubicBezTo>
                <a:cubicBezTo>
                  <a:pt x="1033904" y="179655"/>
                  <a:pt x="1033904" y="207294"/>
                  <a:pt x="1034225" y="234934"/>
                </a:cubicBezTo>
                <a:cubicBezTo>
                  <a:pt x="1035511" y="314959"/>
                  <a:pt x="1043867" y="394343"/>
                  <a:pt x="1064757" y="471797"/>
                </a:cubicBezTo>
                <a:cubicBezTo>
                  <a:pt x="1082755" y="538646"/>
                  <a:pt x="1116500" y="596818"/>
                  <a:pt x="1162459" y="648240"/>
                </a:cubicBezTo>
                <a:cubicBezTo>
                  <a:pt x="1174029" y="661095"/>
                  <a:pt x="1187206" y="670094"/>
                  <a:pt x="1206168" y="671701"/>
                </a:cubicBezTo>
                <a:cubicBezTo>
                  <a:pt x="1229308" y="673951"/>
                  <a:pt x="1249555" y="685521"/>
                  <a:pt x="1268838" y="698055"/>
                </a:cubicBezTo>
                <a:cubicBezTo>
                  <a:pt x="1335044" y="741120"/>
                  <a:pt x="1389680" y="795435"/>
                  <a:pt x="1426318" y="866141"/>
                </a:cubicBezTo>
                <a:cubicBezTo>
                  <a:pt x="1445923" y="904064"/>
                  <a:pt x="1455565" y="945201"/>
                  <a:pt x="1453958" y="988589"/>
                </a:cubicBezTo>
                <a:cubicBezTo>
                  <a:pt x="1452029" y="1038724"/>
                  <a:pt x="1422462" y="1057043"/>
                  <a:pt x="1375539" y="1046438"/>
                </a:cubicBezTo>
                <a:cubicBezTo>
                  <a:pt x="1334401" y="1037118"/>
                  <a:pt x="1301941" y="1011728"/>
                  <a:pt x="1273016" y="982804"/>
                </a:cubicBezTo>
                <a:cubicBezTo>
                  <a:pt x="1225772" y="935881"/>
                  <a:pt x="1188813" y="881567"/>
                  <a:pt x="1156674" y="823396"/>
                </a:cubicBezTo>
                <a:cubicBezTo>
                  <a:pt x="1111679" y="741442"/>
                  <a:pt x="1082755" y="653702"/>
                  <a:pt x="1059615" y="563715"/>
                </a:cubicBezTo>
                <a:cubicBezTo>
                  <a:pt x="1052866" y="537682"/>
                  <a:pt x="1046759" y="511007"/>
                  <a:pt x="1037439" y="485939"/>
                </a:cubicBezTo>
                <a:cubicBezTo>
                  <a:pt x="1034225" y="485939"/>
                  <a:pt x="1034225" y="487546"/>
                  <a:pt x="1034225" y="489153"/>
                </a:cubicBezTo>
                <a:cubicBezTo>
                  <a:pt x="1034546" y="579463"/>
                  <a:pt x="1037117" y="669773"/>
                  <a:pt x="1055437" y="758797"/>
                </a:cubicBezTo>
                <a:cubicBezTo>
                  <a:pt x="1072791" y="842679"/>
                  <a:pt x="1113929" y="914347"/>
                  <a:pt x="1169208" y="978626"/>
                </a:cubicBezTo>
                <a:cubicBezTo>
                  <a:pt x="1175636" y="986017"/>
                  <a:pt x="1183349" y="992445"/>
                  <a:pt x="1193633" y="993408"/>
                </a:cubicBezTo>
                <a:cubicBezTo>
                  <a:pt x="1228343" y="996301"/>
                  <a:pt x="1257268" y="1012692"/>
                  <a:pt x="1284586" y="1032297"/>
                </a:cubicBezTo>
                <a:cubicBezTo>
                  <a:pt x="1343079" y="1074720"/>
                  <a:pt x="1393537" y="1124857"/>
                  <a:pt x="1426318" y="1190098"/>
                </a:cubicBezTo>
                <a:cubicBezTo>
                  <a:pt x="1445602" y="1228343"/>
                  <a:pt x="1455243" y="1269159"/>
                  <a:pt x="1453315" y="1312547"/>
                </a:cubicBezTo>
                <a:cubicBezTo>
                  <a:pt x="1451708" y="1347257"/>
                  <a:pt x="1435639" y="1367826"/>
                  <a:pt x="1404143" y="1371362"/>
                </a:cubicBezTo>
                <a:cubicBezTo>
                  <a:pt x="1390002" y="1372968"/>
                  <a:pt x="1376503" y="1369432"/>
                  <a:pt x="1363326" y="1364290"/>
                </a:cubicBezTo>
                <a:cubicBezTo>
                  <a:pt x="1331830" y="1351756"/>
                  <a:pt x="1305477" y="1331830"/>
                  <a:pt x="1281051" y="1308690"/>
                </a:cubicBezTo>
                <a:cubicBezTo>
                  <a:pt x="1199097" y="1230915"/>
                  <a:pt x="1144461" y="1135784"/>
                  <a:pt x="1104930" y="1031012"/>
                </a:cubicBezTo>
                <a:cubicBezTo>
                  <a:pt x="1078577" y="960948"/>
                  <a:pt x="1058972" y="888638"/>
                  <a:pt x="1039367" y="816326"/>
                </a:cubicBezTo>
                <a:cubicBezTo>
                  <a:pt x="1038403" y="812148"/>
                  <a:pt x="1037117" y="808291"/>
                  <a:pt x="1034225" y="804113"/>
                </a:cubicBezTo>
                <a:cubicBezTo>
                  <a:pt x="1034225" y="807326"/>
                  <a:pt x="1033583" y="810541"/>
                  <a:pt x="1033904" y="813432"/>
                </a:cubicBezTo>
                <a:cubicBezTo>
                  <a:pt x="1036476" y="898278"/>
                  <a:pt x="1039046" y="983125"/>
                  <a:pt x="1052544" y="1067329"/>
                </a:cubicBezTo>
                <a:cubicBezTo>
                  <a:pt x="1065721" y="1149283"/>
                  <a:pt x="1101716" y="1219345"/>
                  <a:pt x="1154103" y="1282336"/>
                </a:cubicBezTo>
                <a:cubicBezTo>
                  <a:pt x="1169851" y="1301298"/>
                  <a:pt x="1188491" y="1313512"/>
                  <a:pt x="1212917" y="1320903"/>
                </a:cubicBezTo>
                <a:cubicBezTo>
                  <a:pt x="1290371" y="1343722"/>
                  <a:pt x="1349185" y="1392894"/>
                  <a:pt x="1396751" y="1456850"/>
                </a:cubicBezTo>
                <a:cubicBezTo>
                  <a:pt x="1425997" y="1496381"/>
                  <a:pt x="1446566" y="1540090"/>
                  <a:pt x="1452029" y="1589583"/>
                </a:cubicBezTo>
                <a:cubicBezTo>
                  <a:pt x="1454601" y="1614009"/>
                  <a:pt x="1455565" y="1638113"/>
                  <a:pt x="1447530" y="1662217"/>
                </a:cubicBezTo>
                <a:cubicBezTo>
                  <a:pt x="1443352" y="1674751"/>
                  <a:pt x="1435639" y="1678929"/>
                  <a:pt x="1423426" y="1680215"/>
                </a:cubicBezTo>
                <a:cubicBezTo>
                  <a:pt x="1363005" y="1686000"/>
                  <a:pt x="1313190" y="1665109"/>
                  <a:pt x="1270445" y="1622043"/>
                </a:cubicBezTo>
                <a:cubicBezTo>
                  <a:pt x="1192348" y="1542982"/>
                  <a:pt x="1139319" y="1449780"/>
                  <a:pt x="1101716" y="1346935"/>
                </a:cubicBezTo>
                <a:cubicBezTo>
                  <a:pt x="1077612" y="1280408"/>
                  <a:pt x="1058972" y="1212596"/>
                  <a:pt x="1040653" y="1144140"/>
                </a:cubicBezTo>
                <a:cubicBezTo>
                  <a:pt x="1039046" y="1138354"/>
                  <a:pt x="1037439" y="1132569"/>
                  <a:pt x="1036476" y="1129677"/>
                </a:cubicBezTo>
                <a:cubicBezTo>
                  <a:pt x="1036476" y="1159888"/>
                  <a:pt x="1035511" y="1192990"/>
                  <a:pt x="1036796" y="1225772"/>
                </a:cubicBezTo>
                <a:cubicBezTo>
                  <a:pt x="1038403" y="1263375"/>
                  <a:pt x="1040331" y="1300977"/>
                  <a:pt x="1045474" y="1338258"/>
                </a:cubicBezTo>
                <a:cubicBezTo>
                  <a:pt x="1052223" y="1389680"/>
                  <a:pt x="1058972" y="1441745"/>
                  <a:pt x="1081790" y="1488989"/>
                </a:cubicBezTo>
                <a:cubicBezTo>
                  <a:pt x="1103645" y="1534304"/>
                  <a:pt x="1131927" y="1575764"/>
                  <a:pt x="1162780" y="1614973"/>
                </a:cubicBezTo>
                <a:cubicBezTo>
                  <a:pt x="1171779" y="1626543"/>
                  <a:pt x="1184313" y="1632971"/>
                  <a:pt x="1198133" y="1636185"/>
                </a:cubicBezTo>
                <a:cubicBezTo>
                  <a:pt x="1302905" y="1661896"/>
                  <a:pt x="1371682" y="1731315"/>
                  <a:pt x="1422140" y="1822268"/>
                </a:cubicBezTo>
                <a:cubicBezTo>
                  <a:pt x="1444638" y="1863084"/>
                  <a:pt x="1455243" y="1907115"/>
                  <a:pt x="1453315" y="1954359"/>
                </a:cubicBezTo>
                <a:cubicBezTo>
                  <a:pt x="1452029" y="1988426"/>
                  <a:pt x="1439817" y="2000960"/>
                  <a:pt x="1406071" y="2002888"/>
                </a:cubicBezTo>
                <a:cubicBezTo>
                  <a:pt x="1361077" y="2005459"/>
                  <a:pt x="1322831" y="1989711"/>
                  <a:pt x="1290371" y="1959822"/>
                </a:cubicBezTo>
                <a:cubicBezTo>
                  <a:pt x="1219987" y="1894902"/>
                  <a:pt x="1167280" y="1817769"/>
                  <a:pt x="1129034" y="1730030"/>
                </a:cubicBezTo>
                <a:cubicBezTo>
                  <a:pt x="1091111" y="1642612"/>
                  <a:pt x="1065721" y="1551017"/>
                  <a:pt x="1038724" y="1459743"/>
                </a:cubicBezTo>
                <a:cubicBezTo>
                  <a:pt x="1038082" y="1456850"/>
                  <a:pt x="1038082" y="1452993"/>
                  <a:pt x="1034225" y="1450101"/>
                </a:cubicBezTo>
                <a:cubicBezTo>
                  <a:pt x="1034225" y="1462314"/>
                  <a:pt x="1033904" y="1473562"/>
                  <a:pt x="1034225" y="1485133"/>
                </a:cubicBezTo>
                <a:cubicBezTo>
                  <a:pt x="1036154" y="1526591"/>
                  <a:pt x="1038724" y="1568050"/>
                  <a:pt x="1040653" y="1609509"/>
                </a:cubicBezTo>
                <a:cubicBezTo>
                  <a:pt x="1044831" y="1706890"/>
                  <a:pt x="1072149" y="1797200"/>
                  <a:pt x="1125178" y="1879154"/>
                </a:cubicBezTo>
                <a:cubicBezTo>
                  <a:pt x="1135141" y="1894902"/>
                  <a:pt x="1145104" y="1910650"/>
                  <a:pt x="1155067" y="1926398"/>
                </a:cubicBezTo>
                <a:cubicBezTo>
                  <a:pt x="1165673" y="1943110"/>
                  <a:pt x="1180135" y="1954680"/>
                  <a:pt x="1199740" y="1959501"/>
                </a:cubicBezTo>
                <a:cubicBezTo>
                  <a:pt x="1285229" y="1980391"/>
                  <a:pt x="1346614" y="2033742"/>
                  <a:pt x="1396108" y="2103483"/>
                </a:cubicBezTo>
                <a:cubicBezTo>
                  <a:pt x="1425033" y="2143978"/>
                  <a:pt x="1445923" y="2188329"/>
                  <a:pt x="1451708" y="2238787"/>
                </a:cubicBezTo>
                <a:cubicBezTo>
                  <a:pt x="1453958" y="2258392"/>
                  <a:pt x="1454601" y="2278318"/>
                  <a:pt x="1450101" y="2297923"/>
                </a:cubicBezTo>
                <a:cubicBezTo>
                  <a:pt x="1446566" y="2313671"/>
                  <a:pt x="1436603" y="2322348"/>
                  <a:pt x="1420533" y="2324919"/>
                </a:cubicBezTo>
                <a:cubicBezTo>
                  <a:pt x="1370718" y="2332633"/>
                  <a:pt x="1328938" y="2315920"/>
                  <a:pt x="1291978" y="2284103"/>
                </a:cubicBezTo>
                <a:cubicBezTo>
                  <a:pt x="1215809" y="2219183"/>
                  <a:pt x="1165351" y="2135943"/>
                  <a:pt x="1124535" y="2046276"/>
                </a:cubicBezTo>
                <a:cubicBezTo>
                  <a:pt x="1091111" y="1972999"/>
                  <a:pt x="1069578" y="1895545"/>
                  <a:pt x="1049973" y="1817447"/>
                </a:cubicBezTo>
                <a:cubicBezTo>
                  <a:pt x="1046116" y="1802663"/>
                  <a:pt x="1041617" y="1787880"/>
                  <a:pt x="1037439" y="1773096"/>
                </a:cubicBezTo>
                <a:cubicBezTo>
                  <a:pt x="1036476" y="1773096"/>
                  <a:pt x="1035189" y="1773417"/>
                  <a:pt x="1034225" y="1773417"/>
                </a:cubicBezTo>
                <a:cubicBezTo>
                  <a:pt x="1034225" y="1789808"/>
                  <a:pt x="1033583" y="1806199"/>
                  <a:pt x="1034225" y="1822590"/>
                </a:cubicBezTo>
                <a:cubicBezTo>
                  <a:pt x="1036796" y="1869512"/>
                  <a:pt x="1040653" y="1916113"/>
                  <a:pt x="1042902" y="1963036"/>
                </a:cubicBezTo>
                <a:cubicBezTo>
                  <a:pt x="1046759" y="2041455"/>
                  <a:pt x="1070863" y="2113446"/>
                  <a:pt x="1108787" y="2181580"/>
                </a:cubicBezTo>
                <a:cubicBezTo>
                  <a:pt x="1120678" y="2202792"/>
                  <a:pt x="1132891" y="2224003"/>
                  <a:pt x="1148318" y="2243287"/>
                </a:cubicBezTo>
                <a:cubicBezTo>
                  <a:pt x="1163423" y="2262248"/>
                  <a:pt x="1179171" y="2278318"/>
                  <a:pt x="1205846" y="2282817"/>
                </a:cubicBezTo>
                <a:cubicBezTo>
                  <a:pt x="1236057" y="2287959"/>
                  <a:pt x="1263696" y="2303065"/>
                  <a:pt x="1289728" y="2319777"/>
                </a:cubicBezTo>
                <a:cubicBezTo>
                  <a:pt x="1372004" y="2372806"/>
                  <a:pt x="1427925" y="2445440"/>
                  <a:pt x="1449137" y="2542499"/>
                </a:cubicBezTo>
                <a:cubicBezTo>
                  <a:pt x="1454279" y="2565639"/>
                  <a:pt x="1454922" y="2589421"/>
                  <a:pt x="1450744" y="2612883"/>
                </a:cubicBezTo>
                <a:cubicBezTo>
                  <a:pt x="1446566" y="2638272"/>
                  <a:pt x="1435960" y="2647271"/>
                  <a:pt x="1410249" y="2648878"/>
                </a:cubicBezTo>
                <a:cubicBezTo>
                  <a:pt x="1363969" y="2652092"/>
                  <a:pt x="1325403" y="2634737"/>
                  <a:pt x="1291335" y="2605170"/>
                </a:cubicBezTo>
                <a:cubicBezTo>
                  <a:pt x="1231557" y="2553105"/>
                  <a:pt x="1189455" y="2487542"/>
                  <a:pt x="1151532" y="2419086"/>
                </a:cubicBezTo>
                <a:cubicBezTo>
                  <a:pt x="1098503" y="2322991"/>
                  <a:pt x="1060257" y="2221432"/>
                  <a:pt x="1037761" y="2113767"/>
                </a:cubicBezTo>
                <a:cubicBezTo>
                  <a:pt x="1037117" y="2111196"/>
                  <a:pt x="1036476" y="2108625"/>
                  <a:pt x="1033904" y="2106375"/>
                </a:cubicBezTo>
                <a:cubicBezTo>
                  <a:pt x="1034868" y="2125016"/>
                  <a:pt x="1035189" y="2143656"/>
                  <a:pt x="1036476" y="2161975"/>
                </a:cubicBezTo>
                <a:cubicBezTo>
                  <a:pt x="1039689" y="2203756"/>
                  <a:pt x="1041938" y="2245536"/>
                  <a:pt x="1047723" y="2286995"/>
                </a:cubicBezTo>
                <a:cubicBezTo>
                  <a:pt x="1058650" y="2365414"/>
                  <a:pt x="1073113" y="2443190"/>
                  <a:pt x="1110073" y="2514538"/>
                </a:cubicBezTo>
                <a:cubicBezTo>
                  <a:pt x="1122607" y="2538321"/>
                  <a:pt x="1137712" y="2560497"/>
                  <a:pt x="1156995" y="2579458"/>
                </a:cubicBezTo>
                <a:cubicBezTo>
                  <a:pt x="1170494" y="2592635"/>
                  <a:pt x="1185920" y="2601956"/>
                  <a:pt x="1204882" y="2603241"/>
                </a:cubicBezTo>
                <a:cubicBezTo>
                  <a:pt x="1227379" y="2604848"/>
                  <a:pt x="1247305" y="2612883"/>
                  <a:pt x="1265946" y="2624131"/>
                </a:cubicBezTo>
                <a:cubicBezTo>
                  <a:pt x="1337294" y="2667840"/>
                  <a:pt x="1395787" y="2723762"/>
                  <a:pt x="1430818" y="2800895"/>
                </a:cubicBezTo>
                <a:cubicBezTo>
                  <a:pt x="1448173" y="2839140"/>
                  <a:pt x="1458136" y="2879313"/>
                  <a:pt x="1450422" y="2922058"/>
                </a:cubicBezTo>
                <a:cubicBezTo>
                  <a:pt x="1449780" y="2925915"/>
                  <a:pt x="1448816" y="2929771"/>
                  <a:pt x="1447530" y="2933307"/>
                </a:cubicBezTo>
                <a:cubicBezTo>
                  <a:pt x="1437246" y="2965445"/>
                  <a:pt x="1415391" y="2977016"/>
                  <a:pt x="1381967" y="2971552"/>
                </a:cubicBezTo>
                <a:cubicBezTo>
                  <a:pt x="1343079" y="2965124"/>
                  <a:pt x="1312226" y="2945841"/>
                  <a:pt x="1284265" y="2919487"/>
                </a:cubicBezTo>
                <a:cubicBezTo>
                  <a:pt x="1246984" y="2884456"/>
                  <a:pt x="1215166" y="2844925"/>
                  <a:pt x="1189777" y="2800573"/>
                </a:cubicBezTo>
                <a:cubicBezTo>
                  <a:pt x="1131284" y="2699336"/>
                  <a:pt x="1084361" y="2593278"/>
                  <a:pt x="1053508" y="2480149"/>
                </a:cubicBezTo>
                <a:cubicBezTo>
                  <a:pt x="1046759" y="2455724"/>
                  <a:pt x="1046116" y="2430334"/>
                  <a:pt x="1043225" y="2405266"/>
                </a:cubicBezTo>
                <a:cubicBezTo>
                  <a:pt x="1038403" y="2364771"/>
                  <a:pt x="1034868" y="2324276"/>
                  <a:pt x="1030690" y="2283781"/>
                </a:cubicBezTo>
                <a:cubicBezTo>
                  <a:pt x="1025547" y="2233966"/>
                  <a:pt x="1022334" y="2184151"/>
                  <a:pt x="1019762" y="2134336"/>
                </a:cubicBezTo>
                <a:cubicBezTo>
                  <a:pt x="1017513" y="2091270"/>
                  <a:pt x="1022334" y="2048204"/>
                  <a:pt x="1019762" y="2005459"/>
                </a:cubicBezTo>
                <a:cubicBezTo>
                  <a:pt x="1017834" y="1972356"/>
                  <a:pt x="1012371" y="1939253"/>
                  <a:pt x="1012371" y="1905829"/>
                </a:cubicBezTo>
                <a:cubicBezTo>
                  <a:pt x="1012692" y="1865656"/>
                  <a:pt x="1017191" y="1826125"/>
                  <a:pt x="1020405" y="1786273"/>
                </a:cubicBezTo>
                <a:cubicBezTo>
                  <a:pt x="1023941" y="1741600"/>
                  <a:pt x="1022655" y="1697248"/>
                  <a:pt x="1016549" y="1652897"/>
                </a:cubicBezTo>
                <a:cubicBezTo>
                  <a:pt x="1010121" y="1607260"/>
                  <a:pt x="1011085" y="1561622"/>
                  <a:pt x="1016227" y="1515985"/>
                </a:cubicBezTo>
                <a:cubicBezTo>
                  <a:pt x="1023298" y="1452029"/>
                  <a:pt x="1025226" y="1388716"/>
                  <a:pt x="1015906" y="1324761"/>
                </a:cubicBezTo>
                <a:cubicBezTo>
                  <a:pt x="1009478" y="1280729"/>
                  <a:pt x="1011085" y="1236379"/>
                  <a:pt x="1016227" y="1192348"/>
                </a:cubicBezTo>
                <a:cubicBezTo>
                  <a:pt x="1024262" y="1123572"/>
                  <a:pt x="1024905" y="1054795"/>
                  <a:pt x="1014620" y="986339"/>
                </a:cubicBezTo>
                <a:cubicBezTo>
                  <a:pt x="1010442" y="958377"/>
                  <a:pt x="1011728" y="929774"/>
                  <a:pt x="1013978" y="901491"/>
                </a:cubicBezTo>
                <a:cubicBezTo>
                  <a:pt x="1018477" y="844608"/>
                  <a:pt x="1025226" y="788042"/>
                  <a:pt x="1022012" y="730836"/>
                </a:cubicBezTo>
                <a:cubicBezTo>
                  <a:pt x="1020084" y="696126"/>
                  <a:pt x="1013013" y="661738"/>
                  <a:pt x="1012692" y="626707"/>
                </a:cubicBezTo>
                <a:cubicBezTo>
                  <a:pt x="1012371" y="581070"/>
                  <a:pt x="1018477" y="536075"/>
                  <a:pt x="1021369" y="491081"/>
                </a:cubicBezTo>
                <a:cubicBezTo>
                  <a:pt x="1023619" y="453478"/>
                  <a:pt x="1023619" y="415876"/>
                  <a:pt x="1019120" y="378274"/>
                </a:cubicBezTo>
                <a:cubicBezTo>
                  <a:pt x="1013013" y="325886"/>
                  <a:pt x="1011406" y="273179"/>
                  <a:pt x="1014620" y="220471"/>
                </a:cubicBezTo>
                <a:cubicBezTo>
                  <a:pt x="1016227" y="196046"/>
                  <a:pt x="1016227" y="171620"/>
                  <a:pt x="1020084" y="147516"/>
                </a:cubicBezTo>
                <a:cubicBezTo>
                  <a:pt x="1021048" y="141088"/>
                  <a:pt x="1021369" y="134339"/>
                  <a:pt x="1026190" y="127590"/>
                </a:cubicBezTo>
                <a:close/>
                <a:moveTo>
                  <a:pt x="1518235" y="0"/>
                </a:moveTo>
                <a:cubicBezTo>
                  <a:pt x="1520485" y="321"/>
                  <a:pt x="1522735" y="321"/>
                  <a:pt x="1525306" y="321"/>
                </a:cubicBezTo>
                <a:cubicBezTo>
                  <a:pt x="1526270" y="28281"/>
                  <a:pt x="1514700" y="53349"/>
                  <a:pt x="1506023" y="78739"/>
                </a:cubicBezTo>
                <a:cubicBezTo>
                  <a:pt x="1490596" y="125020"/>
                  <a:pt x="1471313" y="170013"/>
                  <a:pt x="1459743" y="217579"/>
                </a:cubicBezTo>
                <a:cubicBezTo>
                  <a:pt x="1446566" y="271572"/>
                  <a:pt x="1438531" y="326208"/>
                  <a:pt x="1439174" y="382130"/>
                </a:cubicBezTo>
                <a:cubicBezTo>
                  <a:pt x="1439495" y="410413"/>
                  <a:pt x="1455243" y="430660"/>
                  <a:pt x="1470670" y="451550"/>
                </a:cubicBezTo>
                <a:cubicBezTo>
                  <a:pt x="1494453" y="483368"/>
                  <a:pt x="1521771" y="511650"/>
                  <a:pt x="1547482" y="541860"/>
                </a:cubicBezTo>
                <a:cubicBezTo>
                  <a:pt x="1586048" y="587497"/>
                  <a:pt x="1606296" y="639241"/>
                  <a:pt x="1607581" y="699340"/>
                </a:cubicBezTo>
                <a:cubicBezTo>
                  <a:pt x="1608224" y="730194"/>
                  <a:pt x="1610795" y="761367"/>
                  <a:pt x="1607260" y="792221"/>
                </a:cubicBezTo>
                <a:cubicBezTo>
                  <a:pt x="1604689" y="815040"/>
                  <a:pt x="1598261" y="836252"/>
                  <a:pt x="1584120" y="854571"/>
                </a:cubicBezTo>
                <a:cubicBezTo>
                  <a:pt x="1563230" y="881889"/>
                  <a:pt x="1535269" y="889281"/>
                  <a:pt x="1503451" y="875782"/>
                </a:cubicBezTo>
                <a:cubicBezTo>
                  <a:pt x="1473241" y="863248"/>
                  <a:pt x="1451708" y="840751"/>
                  <a:pt x="1434996" y="813432"/>
                </a:cubicBezTo>
                <a:cubicBezTo>
                  <a:pt x="1416677" y="783864"/>
                  <a:pt x="1405107" y="751404"/>
                  <a:pt x="1396429" y="717660"/>
                </a:cubicBezTo>
                <a:cubicBezTo>
                  <a:pt x="1382288" y="662381"/>
                  <a:pt x="1377146" y="606138"/>
                  <a:pt x="1377146" y="549574"/>
                </a:cubicBezTo>
                <a:cubicBezTo>
                  <a:pt x="1377467" y="484975"/>
                  <a:pt x="1382931" y="420376"/>
                  <a:pt x="1394180" y="356418"/>
                </a:cubicBezTo>
                <a:cubicBezTo>
                  <a:pt x="1414427" y="242004"/>
                  <a:pt x="1447530" y="131768"/>
                  <a:pt x="1499273" y="27639"/>
                </a:cubicBezTo>
                <a:cubicBezTo>
                  <a:pt x="1504416" y="17676"/>
                  <a:pt x="1509879" y="7713"/>
                  <a:pt x="1518235" y="0"/>
                </a:cubicBezTo>
                <a:close/>
              </a:path>
            </a:pathLst>
          </a:custGeom>
          <a:solidFill>
            <a:schemeClr val="accent4"/>
          </a:solidFill>
          <a:ln w="3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8102E62-3805-4B49-87F9-31EF312E371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r="9020"/>
          <a:stretch>
            <a:fillRect/>
          </a:stretch>
        </p:blipFill>
        <p:spPr>
          <a:xfrm>
            <a:off x="7259941" y="350046"/>
            <a:ext cx="4472711" cy="4472711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F18C45-676B-473C-A61C-1367520750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10B2AFF-42AF-4861-AF81-C6EB801742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r="11407"/>
          <a:stretch>
            <a:fillRect/>
          </a:stretch>
        </p:blipFill>
        <p:spPr/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7CA0A5-AF30-4B98-ABA1-89F70FA194DF}"/>
              </a:ext>
            </a:extLst>
          </p:cNvPr>
          <p:cNvSpPr txBox="1"/>
          <p:nvPr/>
        </p:nvSpPr>
        <p:spPr>
          <a:xfrm>
            <a:off x="239350" y="9602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b="1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ENJEUX</a:t>
            </a:r>
            <a:endParaRPr lang="ko-KR" altLang="en-US" sz="5400" b="1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497FB2-06B4-410B-9565-18D633F4C300}"/>
              </a:ext>
            </a:extLst>
          </p:cNvPr>
          <p:cNvSpPr/>
          <p:nvPr/>
        </p:nvSpPr>
        <p:spPr>
          <a:xfrm>
            <a:off x="1042892" y="1156735"/>
            <a:ext cx="3236384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Optimiser le service au sein du restaurant</a:t>
            </a:r>
            <a:endParaRPr lang="fr-FR" sz="2133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ABED06-B426-4250-8469-041C7F6C5C5B}"/>
              </a:ext>
            </a:extLst>
          </p:cNvPr>
          <p:cNvSpPr/>
          <p:nvPr/>
        </p:nvSpPr>
        <p:spPr>
          <a:xfrm>
            <a:off x="1001423" y="2686182"/>
            <a:ext cx="4057521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Satisfaction des clients de plus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en plus exigeants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EBA42-E9EA-4764-B5B7-F16389EFB07E}"/>
              </a:ext>
            </a:extLst>
          </p:cNvPr>
          <p:cNvSpPr/>
          <p:nvPr/>
        </p:nvSpPr>
        <p:spPr>
          <a:xfrm>
            <a:off x="969812" y="4129074"/>
            <a:ext cx="4552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Optimiser la gestion globale du </a:t>
            </a:r>
          </a:p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restaurant</a:t>
            </a:r>
            <a:endParaRPr lang="fr-FR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93D2C-CFAA-4E70-A810-9C2A0924C6E7}"/>
              </a:ext>
            </a:extLst>
          </p:cNvPr>
          <p:cNvSpPr/>
          <p:nvPr/>
        </p:nvSpPr>
        <p:spPr>
          <a:xfrm>
            <a:off x="1020604" y="5737341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Variété du menu</a:t>
            </a:r>
            <a:endParaRPr lang="fr-FR" sz="240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33A1BBE-B2E2-4D59-B02E-EDC87A18A65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209849-03B7-F082-60B2-144A9931D5DD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ACC9D-E598-4D3B-8512-EABA6C29598E}"/>
              </a:ext>
            </a:extLst>
          </p:cNvPr>
          <p:cNvSpPr txBox="1"/>
          <p:nvPr/>
        </p:nvSpPr>
        <p:spPr>
          <a:xfrm>
            <a:off x="5135894" y="107797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OBJECTIFS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E72D87-436B-4981-89DB-1F5E125E0E17}"/>
              </a:ext>
            </a:extLst>
          </p:cNvPr>
          <p:cNvGrpSpPr/>
          <p:nvPr/>
        </p:nvGrpSpPr>
        <p:grpSpPr>
          <a:xfrm>
            <a:off x="3080341" y="1601491"/>
            <a:ext cx="449047" cy="637464"/>
            <a:chOff x="3805328" y="4061908"/>
            <a:chExt cx="310118" cy="4402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0B1E87-C213-4C86-93FD-6A3C32E136E1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rgbClr val="ED1C2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DC84DA-98EA-4EFB-A125-2C010E14E660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6E1EE84-900F-45E3-A428-CB890E6EDEA2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rgbClr val="47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A6DE2-F02A-4711-B73C-433B73B1C3FC}"/>
              </a:ext>
            </a:extLst>
          </p:cNvPr>
          <p:cNvGrpSpPr/>
          <p:nvPr/>
        </p:nvGrpSpPr>
        <p:grpSpPr>
          <a:xfrm rot="21334132">
            <a:off x="3668800" y="1632556"/>
            <a:ext cx="339408" cy="694851"/>
            <a:chOff x="7528445" y="2305877"/>
            <a:chExt cx="561155" cy="1148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07A7EF-54FE-4824-B989-1833C3326199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rgbClr val="662D9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F4BDAC-A5DE-4A47-A06A-8E00B6AF6A7D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BB7EF3C0-7566-4123-88B2-9BF95100EEF2}"/>
              </a:ext>
            </a:extLst>
          </p:cNvPr>
          <p:cNvGrpSpPr/>
          <p:nvPr/>
        </p:nvGrpSpPr>
        <p:grpSpPr>
          <a:xfrm>
            <a:off x="2365987" y="1637201"/>
            <a:ext cx="570157" cy="627895"/>
            <a:chOff x="4214812" y="1357312"/>
            <a:chExt cx="3762375" cy="4143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64F7E9-3E72-45FF-8050-F055B882AC70}"/>
                </a:ext>
              </a:extLst>
            </p:cNvPr>
            <p:cNvSpPr/>
            <p:nvPr/>
          </p:nvSpPr>
          <p:spPr>
            <a:xfrm>
              <a:off x="4540567" y="4509134"/>
              <a:ext cx="1143000" cy="238125"/>
            </a:xfrm>
            <a:custGeom>
              <a:avLst/>
              <a:gdLst>
                <a:gd name="connsiteX0" fmla="*/ 0 w 1143000"/>
                <a:gd name="connsiteY0" fmla="*/ 0 h 238125"/>
                <a:gd name="connsiteX1" fmla="*/ 848678 w 1143000"/>
                <a:gd name="connsiteY1" fmla="*/ 200025 h 238125"/>
                <a:gd name="connsiteX2" fmla="*/ 876300 w 1143000"/>
                <a:gd name="connsiteY2" fmla="*/ 207645 h 238125"/>
                <a:gd name="connsiteX3" fmla="*/ 1149667 w 1143000"/>
                <a:gd name="connsiteY3" fmla="*/ 240030 h 238125"/>
                <a:gd name="connsiteX4" fmla="*/ 893445 w 1143000"/>
                <a:gd name="connsiteY4" fmla="*/ 175260 h 238125"/>
                <a:gd name="connsiteX5" fmla="*/ 0 w 1143000"/>
                <a:gd name="connsiteY5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0" h="238125">
                  <a:moveTo>
                    <a:pt x="0" y="0"/>
                  </a:moveTo>
                  <a:cubicBezTo>
                    <a:pt x="273368" y="107633"/>
                    <a:pt x="557212" y="167640"/>
                    <a:pt x="848678" y="200025"/>
                  </a:cubicBezTo>
                  <a:cubicBezTo>
                    <a:pt x="858203" y="202883"/>
                    <a:pt x="868680" y="207645"/>
                    <a:pt x="876300" y="207645"/>
                  </a:cubicBezTo>
                  <a:cubicBezTo>
                    <a:pt x="956310" y="227647"/>
                    <a:pt x="1040130" y="230505"/>
                    <a:pt x="1149667" y="240030"/>
                  </a:cubicBezTo>
                  <a:cubicBezTo>
                    <a:pt x="1047750" y="192405"/>
                    <a:pt x="967740" y="189547"/>
                    <a:pt x="893445" y="175260"/>
                  </a:cubicBezTo>
                  <a:cubicBezTo>
                    <a:pt x="594360" y="117158"/>
                    <a:pt x="298133" y="57150"/>
                    <a:pt x="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A4435-17DC-483C-82D3-3654A37767A3}"/>
                </a:ext>
              </a:extLst>
            </p:cNvPr>
            <p:cNvSpPr/>
            <p:nvPr/>
          </p:nvSpPr>
          <p:spPr>
            <a:xfrm>
              <a:off x="6081712" y="2087879"/>
              <a:ext cx="238125" cy="571500"/>
            </a:xfrm>
            <a:custGeom>
              <a:avLst/>
              <a:gdLst>
                <a:gd name="connsiteX0" fmla="*/ 228600 w 238125"/>
                <a:gd name="connsiteY0" fmla="*/ 0 h 571500"/>
                <a:gd name="connsiteX1" fmla="*/ 0 w 238125"/>
                <a:gd name="connsiteY1" fmla="*/ 580073 h 571500"/>
                <a:gd name="connsiteX2" fmla="*/ 228600 w 238125"/>
                <a:gd name="connsiteY2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25" h="571500">
                  <a:moveTo>
                    <a:pt x="228600" y="0"/>
                  </a:moveTo>
                  <a:cubicBezTo>
                    <a:pt x="213360" y="237173"/>
                    <a:pt x="128588" y="418148"/>
                    <a:pt x="0" y="580073"/>
                  </a:cubicBezTo>
                  <a:cubicBezTo>
                    <a:pt x="185738" y="467678"/>
                    <a:pt x="282892" y="232410"/>
                    <a:pt x="22860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81F7D5-AB07-4AB9-822F-44624229CEA4}"/>
                </a:ext>
              </a:extLst>
            </p:cNvPr>
            <p:cNvSpPr/>
            <p:nvPr/>
          </p:nvSpPr>
          <p:spPr>
            <a:xfrm>
              <a:off x="5597842" y="3106102"/>
              <a:ext cx="247650" cy="400050"/>
            </a:xfrm>
            <a:custGeom>
              <a:avLst/>
              <a:gdLst>
                <a:gd name="connsiteX0" fmla="*/ 0 w 247650"/>
                <a:gd name="connsiteY0" fmla="*/ 0 h 400050"/>
                <a:gd name="connsiteX1" fmla="*/ 246698 w 247650"/>
                <a:gd name="connsiteY1" fmla="*/ 404813 h 400050"/>
                <a:gd name="connsiteX2" fmla="*/ 0 w 247650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400050">
                  <a:moveTo>
                    <a:pt x="0" y="0"/>
                  </a:moveTo>
                  <a:cubicBezTo>
                    <a:pt x="124778" y="107632"/>
                    <a:pt x="194310" y="252413"/>
                    <a:pt x="246698" y="404813"/>
                  </a:cubicBezTo>
                  <a:cubicBezTo>
                    <a:pt x="261938" y="212407"/>
                    <a:pt x="166688" y="84772"/>
                    <a:pt x="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7083A9-ED3F-46B5-ABAB-A36C07B7C0E4}"/>
                </a:ext>
              </a:extLst>
            </p:cNvPr>
            <p:cNvSpPr/>
            <p:nvPr/>
          </p:nvSpPr>
          <p:spPr>
            <a:xfrm>
              <a:off x="6571297" y="4056697"/>
              <a:ext cx="390525" cy="133350"/>
            </a:xfrm>
            <a:custGeom>
              <a:avLst/>
              <a:gdLst>
                <a:gd name="connsiteX0" fmla="*/ 396240 w 390525"/>
                <a:gd name="connsiteY0" fmla="*/ 0 h 133350"/>
                <a:gd name="connsiteX1" fmla="*/ 0 w 390525"/>
                <a:gd name="connsiteY1" fmla="*/ 132397 h 133350"/>
                <a:gd name="connsiteX2" fmla="*/ 396240 w 3905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25" h="133350">
                  <a:moveTo>
                    <a:pt x="396240" y="0"/>
                  </a:moveTo>
                  <a:cubicBezTo>
                    <a:pt x="266700" y="52388"/>
                    <a:pt x="137160" y="102870"/>
                    <a:pt x="0" y="132397"/>
                  </a:cubicBezTo>
                  <a:cubicBezTo>
                    <a:pt x="157163" y="161925"/>
                    <a:pt x="281940" y="100013"/>
                    <a:pt x="39624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8C5CB-239C-4154-A1C9-101D9C4E923D}"/>
                </a:ext>
              </a:extLst>
            </p:cNvPr>
            <p:cNvSpPr/>
            <p:nvPr/>
          </p:nvSpPr>
          <p:spPr>
            <a:xfrm>
              <a:off x="6255067" y="4546282"/>
              <a:ext cx="1495425" cy="428625"/>
            </a:xfrm>
            <a:custGeom>
              <a:avLst/>
              <a:gdLst>
                <a:gd name="connsiteX0" fmla="*/ 1496377 w 1495425"/>
                <a:gd name="connsiteY0" fmla="*/ 0 h 428625"/>
                <a:gd name="connsiteX1" fmla="*/ 0 w 1495425"/>
                <a:gd name="connsiteY1" fmla="*/ 435293 h 428625"/>
                <a:gd name="connsiteX2" fmla="*/ 1496377 w 1495425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5425" h="428625">
                  <a:moveTo>
                    <a:pt x="1496377" y="0"/>
                  </a:moveTo>
                  <a:cubicBezTo>
                    <a:pt x="1177290" y="22860"/>
                    <a:pt x="283845" y="282893"/>
                    <a:pt x="0" y="435293"/>
                  </a:cubicBezTo>
                  <a:cubicBezTo>
                    <a:pt x="495300" y="285750"/>
                    <a:pt x="993458" y="132398"/>
                    <a:pt x="1496377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1BAC75-C77A-4940-9E9E-8944263D4945}"/>
                </a:ext>
              </a:extLst>
            </p:cNvPr>
            <p:cNvSpPr/>
            <p:nvPr/>
          </p:nvSpPr>
          <p:spPr>
            <a:xfrm>
              <a:off x="4533433" y="2809824"/>
              <a:ext cx="1371600" cy="1095375"/>
            </a:xfrm>
            <a:custGeom>
              <a:avLst/>
              <a:gdLst>
                <a:gd name="connsiteX0" fmla="*/ 1373019 w 1371600"/>
                <a:gd name="connsiteY0" fmla="*/ 781101 h 1095375"/>
                <a:gd name="connsiteX1" fmla="*/ 1099652 w 1371600"/>
                <a:gd name="connsiteY1" fmla="*/ 248653 h 1095375"/>
                <a:gd name="connsiteX2" fmla="*/ 569109 w 1371600"/>
                <a:gd name="connsiteY2" fmla="*/ 11480 h 1095375"/>
                <a:gd name="connsiteX3" fmla="*/ 41424 w 1371600"/>
                <a:gd name="connsiteY3" fmla="*/ 203885 h 1095375"/>
                <a:gd name="connsiteX4" fmla="*/ 163344 w 1371600"/>
                <a:gd name="connsiteY4" fmla="*/ 742048 h 1095375"/>
                <a:gd name="connsiteX5" fmla="*/ 785327 w 1371600"/>
                <a:gd name="connsiteY5" fmla="*/ 1089711 h 1095375"/>
                <a:gd name="connsiteX6" fmla="*/ 1255862 w 1371600"/>
                <a:gd name="connsiteY6" fmla="*/ 984935 h 1095375"/>
                <a:gd name="connsiteX7" fmla="*/ 1328252 w 1371600"/>
                <a:gd name="connsiteY7" fmla="*/ 923023 h 1095375"/>
                <a:gd name="connsiteX8" fmla="*/ 1374924 w 1371600"/>
                <a:gd name="connsiteY8" fmla="*/ 821106 h 1095375"/>
                <a:gd name="connsiteX9" fmla="*/ 1373019 w 1371600"/>
                <a:gd name="connsiteY9" fmla="*/ 781101 h 1095375"/>
                <a:gd name="connsiteX10" fmla="*/ 1311107 w 1371600"/>
                <a:gd name="connsiteY10" fmla="*/ 701091 h 1095375"/>
                <a:gd name="connsiteX11" fmla="*/ 1064409 w 1371600"/>
                <a:gd name="connsiteY11" fmla="*/ 296278 h 1095375"/>
                <a:gd name="connsiteX12" fmla="*/ 1311107 w 1371600"/>
                <a:gd name="connsiteY12" fmla="*/ 701091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1095375">
                  <a:moveTo>
                    <a:pt x="1373019" y="781101"/>
                  </a:moveTo>
                  <a:cubicBezTo>
                    <a:pt x="1382544" y="550596"/>
                    <a:pt x="1273007" y="382955"/>
                    <a:pt x="1099652" y="248653"/>
                  </a:cubicBezTo>
                  <a:cubicBezTo>
                    <a:pt x="942489" y="128638"/>
                    <a:pt x="763419" y="48628"/>
                    <a:pt x="569109" y="11480"/>
                  </a:cubicBezTo>
                  <a:cubicBezTo>
                    <a:pt x="347177" y="-31382"/>
                    <a:pt x="130959" y="48628"/>
                    <a:pt x="41424" y="203885"/>
                  </a:cubicBezTo>
                  <a:cubicBezTo>
                    <a:pt x="-43348" y="348666"/>
                    <a:pt x="4277" y="576313"/>
                    <a:pt x="163344" y="742048"/>
                  </a:cubicBezTo>
                  <a:cubicBezTo>
                    <a:pt x="332889" y="922071"/>
                    <a:pt x="544344" y="1039228"/>
                    <a:pt x="785327" y="1089711"/>
                  </a:cubicBezTo>
                  <a:cubicBezTo>
                    <a:pt x="952014" y="1124953"/>
                    <a:pt x="1116797" y="1102093"/>
                    <a:pt x="1255862" y="984935"/>
                  </a:cubicBezTo>
                  <a:cubicBezTo>
                    <a:pt x="1279674" y="966838"/>
                    <a:pt x="1297772" y="928738"/>
                    <a:pt x="1328252" y="923023"/>
                  </a:cubicBezTo>
                  <a:lnTo>
                    <a:pt x="1374924" y="821106"/>
                  </a:lnTo>
                  <a:cubicBezTo>
                    <a:pt x="1373972" y="806818"/>
                    <a:pt x="1373019" y="793483"/>
                    <a:pt x="1373019" y="781101"/>
                  </a:cubicBezTo>
                  <a:close/>
                  <a:moveTo>
                    <a:pt x="1311107" y="701091"/>
                  </a:moveTo>
                  <a:cubicBezTo>
                    <a:pt x="1258719" y="548691"/>
                    <a:pt x="1189187" y="403910"/>
                    <a:pt x="1064409" y="296278"/>
                  </a:cubicBezTo>
                  <a:cubicBezTo>
                    <a:pt x="1231097" y="381051"/>
                    <a:pt x="1326347" y="508685"/>
                    <a:pt x="1311107" y="70109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F02CB6-702B-42DB-8089-9F353F818009}"/>
                </a:ext>
              </a:extLst>
            </p:cNvPr>
            <p:cNvSpPr/>
            <p:nvPr/>
          </p:nvSpPr>
          <p:spPr>
            <a:xfrm>
              <a:off x="6196012" y="3105154"/>
              <a:ext cx="1228725" cy="1152525"/>
            </a:xfrm>
            <a:custGeom>
              <a:avLst/>
              <a:gdLst>
                <a:gd name="connsiteX0" fmla="*/ 81915 w 1228725"/>
                <a:gd name="connsiteY0" fmla="*/ 1063939 h 1152525"/>
                <a:gd name="connsiteX1" fmla="*/ 330517 w 1228725"/>
                <a:gd name="connsiteY1" fmla="*/ 1156331 h 1152525"/>
                <a:gd name="connsiteX2" fmla="*/ 1177290 w 1228725"/>
                <a:gd name="connsiteY2" fmla="*/ 653411 h 1152525"/>
                <a:gd name="connsiteX3" fmla="*/ 1214438 w 1228725"/>
                <a:gd name="connsiteY3" fmla="*/ 561018 h 1152525"/>
                <a:gd name="connsiteX4" fmla="*/ 788670 w 1228725"/>
                <a:gd name="connsiteY4" fmla="*/ 948 h 1152525"/>
                <a:gd name="connsiteX5" fmla="*/ 9525 w 1228725"/>
                <a:gd name="connsiteY5" fmla="*/ 788666 h 1152525"/>
                <a:gd name="connsiteX6" fmla="*/ 1905 w 1228725"/>
                <a:gd name="connsiteY6" fmla="*/ 913443 h 1152525"/>
                <a:gd name="connsiteX7" fmla="*/ 0 w 1228725"/>
                <a:gd name="connsiteY7" fmla="*/ 921064 h 1152525"/>
                <a:gd name="connsiteX8" fmla="*/ 57150 w 1228725"/>
                <a:gd name="connsiteY8" fmla="*/ 1042031 h 1152525"/>
                <a:gd name="connsiteX9" fmla="*/ 81915 w 1228725"/>
                <a:gd name="connsiteY9" fmla="*/ 1063939 h 1152525"/>
                <a:gd name="connsiteX10" fmla="*/ 771525 w 1228725"/>
                <a:gd name="connsiteY10" fmla="*/ 951543 h 1152525"/>
                <a:gd name="connsiteX11" fmla="*/ 375285 w 1228725"/>
                <a:gd name="connsiteY11" fmla="*/ 1083941 h 1152525"/>
                <a:gd name="connsiteX12" fmla="*/ 771525 w 1228725"/>
                <a:gd name="connsiteY12" fmla="*/ 95154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8725" h="1152525">
                  <a:moveTo>
                    <a:pt x="81915" y="1063939"/>
                  </a:moveTo>
                  <a:cubicBezTo>
                    <a:pt x="146685" y="1136328"/>
                    <a:pt x="236220" y="1163951"/>
                    <a:pt x="330517" y="1156331"/>
                  </a:cubicBezTo>
                  <a:cubicBezTo>
                    <a:pt x="691515" y="1125851"/>
                    <a:pt x="972503" y="951543"/>
                    <a:pt x="1177290" y="653411"/>
                  </a:cubicBezTo>
                  <a:cubicBezTo>
                    <a:pt x="1194435" y="625788"/>
                    <a:pt x="1209675" y="593403"/>
                    <a:pt x="1214438" y="561018"/>
                  </a:cubicBezTo>
                  <a:cubicBezTo>
                    <a:pt x="1286828" y="153348"/>
                    <a:pt x="1174432" y="-14292"/>
                    <a:pt x="788670" y="948"/>
                  </a:cubicBezTo>
                  <a:cubicBezTo>
                    <a:pt x="415290" y="16188"/>
                    <a:pt x="34290" y="400998"/>
                    <a:pt x="9525" y="788666"/>
                  </a:cubicBezTo>
                  <a:cubicBezTo>
                    <a:pt x="6667" y="831528"/>
                    <a:pt x="12383" y="873439"/>
                    <a:pt x="1905" y="913443"/>
                  </a:cubicBezTo>
                  <a:cubicBezTo>
                    <a:pt x="953" y="916301"/>
                    <a:pt x="0" y="918206"/>
                    <a:pt x="0" y="921064"/>
                  </a:cubicBezTo>
                  <a:lnTo>
                    <a:pt x="57150" y="1042031"/>
                  </a:lnTo>
                  <a:cubicBezTo>
                    <a:pt x="64770" y="1046793"/>
                    <a:pt x="73342" y="1054414"/>
                    <a:pt x="81915" y="1063939"/>
                  </a:cubicBezTo>
                  <a:close/>
                  <a:moveTo>
                    <a:pt x="771525" y="951543"/>
                  </a:moveTo>
                  <a:cubicBezTo>
                    <a:pt x="657225" y="1051556"/>
                    <a:pt x="532447" y="1114421"/>
                    <a:pt x="375285" y="1083941"/>
                  </a:cubicBezTo>
                  <a:cubicBezTo>
                    <a:pt x="512445" y="1053461"/>
                    <a:pt x="641985" y="1003931"/>
                    <a:pt x="771525" y="95154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D2EA55-2AB7-46A7-8BEC-AEBF551F406F}"/>
                </a:ext>
              </a:extLst>
            </p:cNvPr>
            <p:cNvSpPr/>
            <p:nvPr/>
          </p:nvSpPr>
          <p:spPr>
            <a:xfrm>
              <a:off x="4216819" y="2820352"/>
              <a:ext cx="3752850" cy="2676525"/>
            </a:xfrm>
            <a:custGeom>
              <a:avLst/>
              <a:gdLst>
                <a:gd name="connsiteX0" fmla="*/ 3756558 w 3752850"/>
                <a:gd name="connsiteY0" fmla="*/ 1681163 h 2676525"/>
                <a:gd name="connsiteX1" fmla="*/ 3664166 w 3752850"/>
                <a:gd name="connsiteY1" fmla="*/ 1638300 h 2676525"/>
                <a:gd name="connsiteX2" fmla="*/ 3330791 w 3752850"/>
                <a:gd name="connsiteY2" fmla="*/ 1598295 h 2676525"/>
                <a:gd name="connsiteX3" fmla="*/ 2148738 w 3752850"/>
                <a:gd name="connsiteY3" fmla="*/ 1925955 h 2676525"/>
                <a:gd name="connsiteX4" fmla="*/ 1914423 w 3752850"/>
                <a:gd name="connsiteY4" fmla="*/ 2150745 h 2676525"/>
                <a:gd name="connsiteX5" fmla="*/ 1812506 w 3752850"/>
                <a:gd name="connsiteY5" fmla="*/ 2181225 h 2676525"/>
                <a:gd name="connsiteX6" fmla="*/ 1784883 w 3752850"/>
                <a:gd name="connsiteY6" fmla="*/ 2093595 h 2676525"/>
                <a:gd name="connsiteX7" fmla="*/ 1807743 w 3752850"/>
                <a:gd name="connsiteY7" fmla="*/ 1618298 h 2676525"/>
                <a:gd name="connsiteX8" fmla="*/ 1929663 w 3752850"/>
                <a:gd name="connsiteY8" fmla="*/ 1355407 h 2676525"/>
                <a:gd name="connsiteX9" fmla="*/ 2037296 w 3752850"/>
                <a:gd name="connsiteY9" fmla="*/ 1325880 h 2676525"/>
                <a:gd name="connsiteX10" fmla="*/ 1980146 w 3752850"/>
                <a:gd name="connsiteY10" fmla="*/ 1204913 h 2676525"/>
                <a:gd name="connsiteX11" fmla="*/ 1847748 w 3752850"/>
                <a:gd name="connsiteY11" fmla="*/ 1324928 h 2676525"/>
                <a:gd name="connsiteX12" fmla="*/ 1818221 w 3752850"/>
                <a:gd name="connsiteY12" fmla="*/ 1194435 h 2676525"/>
                <a:gd name="connsiteX13" fmla="*/ 1756308 w 3752850"/>
                <a:gd name="connsiteY13" fmla="*/ 71438 h 2676525"/>
                <a:gd name="connsiteX14" fmla="*/ 1762976 w 3752850"/>
                <a:gd name="connsiteY14" fmla="*/ 0 h 2676525"/>
                <a:gd name="connsiteX15" fmla="*/ 1649628 w 3752850"/>
                <a:gd name="connsiteY15" fmla="*/ 2857 h 2676525"/>
                <a:gd name="connsiteX16" fmla="*/ 1702016 w 3752850"/>
                <a:gd name="connsiteY16" fmla="*/ 103822 h 2676525"/>
                <a:gd name="connsiteX17" fmla="*/ 1711541 w 3752850"/>
                <a:gd name="connsiteY17" fmla="*/ 849630 h 2676525"/>
                <a:gd name="connsiteX18" fmla="*/ 1696301 w 3752850"/>
                <a:gd name="connsiteY18" fmla="*/ 832485 h 2676525"/>
                <a:gd name="connsiteX19" fmla="*/ 1693443 w 3752850"/>
                <a:gd name="connsiteY19" fmla="*/ 808672 h 2676525"/>
                <a:gd name="connsiteX20" fmla="*/ 1646771 w 3752850"/>
                <a:gd name="connsiteY20" fmla="*/ 910590 h 2676525"/>
                <a:gd name="connsiteX21" fmla="*/ 1685823 w 3752850"/>
                <a:gd name="connsiteY21" fmla="*/ 920115 h 2676525"/>
                <a:gd name="connsiteX22" fmla="*/ 1738211 w 3752850"/>
                <a:gd name="connsiteY22" fmla="*/ 1052513 h 2676525"/>
                <a:gd name="connsiteX23" fmla="*/ 1708683 w 3752850"/>
                <a:gd name="connsiteY23" fmla="*/ 1803082 h 2676525"/>
                <a:gd name="connsiteX24" fmla="*/ 1554378 w 3752850"/>
                <a:gd name="connsiteY24" fmla="*/ 1870710 h 2676525"/>
                <a:gd name="connsiteX25" fmla="*/ 1435316 w 3752850"/>
                <a:gd name="connsiteY25" fmla="*/ 1783080 h 2676525"/>
                <a:gd name="connsiteX26" fmla="*/ 108483 w 3752850"/>
                <a:gd name="connsiteY26" fmla="*/ 1543050 h 2676525"/>
                <a:gd name="connsiteX27" fmla="*/ 1803 w 3752850"/>
                <a:gd name="connsiteY27" fmla="*/ 1593532 h 2676525"/>
                <a:gd name="connsiteX28" fmla="*/ 76098 w 3752850"/>
                <a:gd name="connsiteY28" fmla="*/ 1698307 h 2676525"/>
                <a:gd name="connsiteX29" fmla="*/ 1278153 w 3752850"/>
                <a:gd name="connsiteY29" fmla="*/ 2038350 h 2676525"/>
                <a:gd name="connsiteX30" fmla="*/ 1529613 w 3752850"/>
                <a:gd name="connsiteY30" fmla="*/ 1967865 h 2676525"/>
                <a:gd name="connsiteX31" fmla="*/ 1674393 w 3752850"/>
                <a:gd name="connsiteY31" fmla="*/ 2080260 h 2676525"/>
                <a:gd name="connsiteX32" fmla="*/ 1622006 w 3752850"/>
                <a:gd name="connsiteY32" fmla="*/ 2587942 h 2676525"/>
                <a:gd name="connsiteX33" fmla="*/ 1663916 w 3752850"/>
                <a:gd name="connsiteY33" fmla="*/ 2670810 h 2676525"/>
                <a:gd name="connsiteX34" fmla="*/ 1761071 w 3752850"/>
                <a:gd name="connsiteY34" fmla="*/ 2580323 h 2676525"/>
                <a:gd name="connsiteX35" fmla="*/ 2064918 w 3752850"/>
                <a:gd name="connsiteY35" fmla="*/ 2247900 h 2676525"/>
                <a:gd name="connsiteX36" fmla="*/ 3703218 w 3752850"/>
                <a:gd name="connsiteY36" fmla="*/ 1757363 h 2676525"/>
                <a:gd name="connsiteX37" fmla="*/ 3756558 w 3752850"/>
                <a:gd name="connsiteY37" fmla="*/ 1681163 h 2676525"/>
                <a:gd name="connsiteX38" fmla="*/ 1200048 w 3752850"/>
                <a:gd name="connsiteY38" fmla="*/ 1896428 h 2676525"/>
                <a:gd name="connsiteX39" fmla="*/ 1172426 w 3752850"/>
                <a:gd name="connsiteY39" fmla="*/ 1888807 h 2676525"/>
                <a:gd name="connsiteX40" fmla="*/ 323748 w 3752850"/>
                <a:gd name="connsiteY40" fmla="*/ 1688782 h 2676525"/>
                <a:gd name="connsiteX41" fmla="*/ 1217193 w 3752850"/>
                <a:gd name="connsiteY41" fmla="*/ 1864042 h 2676525"/>
                <a:gd name="connsiteX42" fmla="*/ 1473416 w 3752850"/>
                <a:gd name="connsiteY42" fmla="*/ 1928813 h 2676525"/>
                <a:gd name="connsiteX43" fmla="*/ 1200048 w 3752850"/>
                <a:gd name="connsiteY43" fmla="*/ 1896428 h 2676525"/>
                <a:gd name="connsiteX44" fmla="*/ 2038248 w 3752850"/>
                <a:gd name="connsiteY44" fmla="*/ 2161223 h 2676525"/>
                <a:gd name="connsiteX45" fmla="*/ 3534626 w 3752850"/>
                <a:gd name="connsiteY45" fmla="*/ 1725930 h 2676525"/>
                <a:gd name="connsiteX46" fmla="*/ 2038248 w 3752850"/>
                <a:gd name="connsiteY46" fmla="*/ 216122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52850" h="2676525">
                  <a:moveTo>
                    <a:pt x="3756558" y="1681163"/>
                  </a:moveTo>
                  <a:cubicBezTo>
                    <a:pt x="3747033" y="1636395"/>
                    <a:pt x="3699408" y="1644015"/>
                    <a:pt x="3664166" y="1638300"/>
                  </a:cubicBezTo>
                  <a:cubicBezTo>
                    <a:pt x="3551771" y="1623060"/>
                    <a:pt x="3442233" y="1603057"/>
                    <a:pt x="3330791" y="1598295"/>
                  </a:cubicBezTo>
                  <a:cubicBezTo>
                    <a:pt x="2900261" y="1575435"/>
                    <a:pt x="2494496" y="1641157"/>
                    <a:pt x="2148738" y="1925955"/>
                  </a:cubicBezTo>
                  <a:cubicBezTo>
                    <a:pt x="2066823" y="1993582"/>
                    <a:pt x="1991576" y="2076450"/>
                    <a:pt x="1914423" y="2150745"/>
                  </a:cubicBezTo>
                  <a:cubicBezTo>
                    <a:pt x="1884896" y="2181225"/>
                    <a:pt x="1852511" y="2195513"/>
                    <a:pt x="1812506" y="2181225"/>
                  </a:cubicBezTo>
                  <a:cubicBezTo>
                    <a:pt x="1772501" y="2165985"/>
                    <a:pt x="1784883" y="2124075"/>
                    <a:pt x="1784883" y="2093595"/>
                  </a:cubicBezTo>
                  <a:cubicBezTo>
                    <a:pt x="1792503" y="1936432"/>
                    <a:pt x="1807743" y="1778317"/>
                    <a:pt x="1807743" y="1618298"/>
                  </a:cubicBezTo>
                  <a:cubicBezTo>
                    <a:pt x="1807743" y="1507807"/>
                    <a:pt x="1852511" y="1430655"/>
                    <a:pt x="1929663" y="1355407"/>
                  </a:cubicBezTo>
                  <a:cubicBezTo>
                    <a:pt x="1966811" y="1317307"/>
                    <a:pt x="1997291" y="1297305"/>
                    <a:pt x="2037296" y="1325880"/>
                  </a:cubicBezTo>
                  <a:lnTo>
                    <a:pt x="1980146" y="1204913"/>
                  </a:lnTo>
                  <a:cubicBezTo>
                    <a:pt x="1960143" y="1271588"/>
                    <a:pt x="1905851" y="1326832"/>
                    <a:pt x="1847748" y="1324928"/>
                  </a:cubicBezTo>
                  <a:cubicBezTo>
                    <a:pt x="1795361" y="1322070"/>
                    <a:pt x="1820126" y="1240155"/>
                    <a:pt x="1818221" y="1194435"/>
                  </a:cubicBezTo>
                  <a:cubicBezTo>
                    <a:pt x="1815363" y="819150"/>
                    <a:pt x="1813458" y="443865"/>
                    <a:pt x="1756308" y="71438"/>
                  </a:cubicBezTo>
                  <a:cubicBezTo>
                    <a:pt x="1751546" y="40957"/>
                    <a:pt x="1753451" y="19050"/>
                    <a:pt x="1762976" y="0"/>
                  </a:cubicBezTo>
                  <a:lnTo>
                    <a:pt x="1649628" y="2857"/>
                  </a:lnTo>
                  <a:cubicBezTo>
                    <a:pt x="1675346" y="29527"/>
                    <a:pt x="1689633" y="62865"/>
                    <a:pt x="1702016" y="103822"/>
                  </a:cubicBezTo>
                  <a:cubicBezTo>
                    <a:pt x="1769643" y="348615"/>
                    <a:pt x="1734401" y="599122"/>
                    <a:pt x="1711541" y="849630"/>
                  </a:cubicBezTo>
                  <a:cubicBezTo>
                    <a:pt x="1706778" y="844868"/>
                    <a:pt x="1699158" y="837247"/>
                    <a:pt x="1696301" y="832485"/>
                  </a:cubicBezTo>
                  <a:cubicBezTo>
                    <a:pt x="1695348" y="824865"/>
                    <a:pt x="1694396" y="817245"/>
                    <a:pt x="1693443" y="808672"/>
                  </a:cubicBezTo>
                  <a:lnTo>
                    <a:pt x="1646771" y="910590"/>
                  </a:lnTo>
                  <a:cubicBezTo>
                    <a:pt x="1658201" y="908685"/>
                    <a:pt x="1670583" y="910590"/>
                    <a:pt x="1685823" y="920115"/>
                  </a:cubicBezTo>
                  <a:cubicBezTo>
                    <a:pt x="1733448" y="950595"/>
                    <a:pt x="1740116" y="1000125"/>
                    <a:pt x="1738211" y="1052513"/>
                  </a:cubicBezTo>
                  <a:cubicBezTo>
                    <a:pt x="1728686" y="1303020"/>
                    <a:pt x="1721066" y="1552575"/>
                    <a:pt x="1708683" y="1803082"/>
                  </a:cubicBezTo>
                  <a:cubicBezTo>
                    <a:pt x="1703921" y="1918335"/>
                    <a:pt x="1654391" y="1938338"/>
                    <a:pt x="1554378" y="1870710"/>
                  </a:cubicBezTo>
                  <a:cubicBezTo>
                    <a:pt x="1514373" y="1843088"/>
                    <a:pt x="1474368" y="1810703"/>
                    <a:pt x="1435316" y="1783080"/>
                  </a:cubicBezTo>
                  <a:cubicBezTo>
                    <a:pt x="1032408" y="1492567"/>
                    <a:pt x="586638" y="1427798"/>
                    <a:pt x="108483" y="1543050"/>
                  </a:cubicBezTo>
                  <a:cubicBezTo>
                    <a:pt x="68478" y="1553528"/>
                    <a:pt x="14186" y="1553528"/>
                    <a:pt x="1803" y="1593532"/>
                  </a:cubicBezTo>
                  <a:cubicBezTo>
                    <a:pt x="-10579" y="1644015"/>
                    <a:pt x="43713" y="1668780"/>
                    <a:pt x="76098" y="1698307"/>
                  </a:cubicBezTo>
                  <a:cubicBezTo>
                    <a:pt x="421856" y="2010728"/>
                    <a:pt x="815238" y="2150745"/>
                    <a:pt x="1278153" y="2038350"/>
                  </a:cubicBezTo>
                  <a:cubicBezTo>
                    <a:pt x="1362926" y="2018348"/>
                    <a:pt x="1444841" y="1990725"/>
                    <a:pt x="1529613" y="1967865"/>
                  </a:cubicBezTo>
                  <a:cubicBezTo>
                    <a:pt x="1654391" y="1932623"/>
                    <a:pt x="1681061" y="1952625"/>
                    <a:pt x="1674393" y="2080260"/>
                  </a:cubicBezTo>
                  <a:cubicBezTo>
                    <a:pt x="1664868" y="2250758"/>
                    <a:pt x="1657248" y="2420303"/>
                    <a:pt x="1622006" y="2587942"/>
                  </a:cubicBezTo>
                  <a:cubicBezTo>
                    <a:pt x="1612481" y="2632710"/>
                    <a:pt x="1617243" y="2663190"/>
                    <a:pt x="1663916" y="2670810"/>
                  </a:cubicBezTo>
                  <a:cubicBezTo>
                    <a:pt x="1728686" y="2681288"/>
                    <a:pt x="1773453" y="2693670"/>
                    <a:pt x="1761071" y="2580323"/>
                  </a:cubicBezTo>
                  <a:cubicBezTo>
                    <a:pt x="1723923" y="2249805"/>
                    <a:pt x="1738211" y="2189798"/>
                    <a:pt x="2064918" y="2247900"/>
                  </a:cubicBezTo>
                  <a:cubicBezTo>
                    <a:pt x="2686901" y="2355533"/>
                    <a:pt x="3242208" y="2203133"/>
                    <a:pt x="3703218" y="1757363"/>
                  </a:cubicBezTo>
                  <a:cubicBezTo>
                    <a:pt x="3724173" y="1736407"/>
                    <a:pt x="3763226" y="1716405"/>
                    <a:pt x="3756558" y="1681163"/>
                  </a:cubicBezTo>
                  <a:close/>
                  <a:moveTo>
                    <a:pt x="1200048" y="1896428"/>
                  </a:moveTo>
                  <a:cubicBezTo>
                    <a:pt x="1192428" y="1896428"/>
                    <a:pt x="1182903" y="1891665"/>
                    <a:pt x="1172426" y="1888807"/>
                  </a:cubicBezTo>
                  <a:cubicBezTo>
                    <a:pt x="880961" y="1856423"/>
                    <a:pt x="597116" y="1796415"/>
                    <a:pt x="323748" y="1688782"/>
                  </a:cubicBezTo>
                  <a:cubicBezTo>
                    <a:pt x="622833" y="1745932"/>
                    <a:pt x="919061" y="1805940"/>
                    <a:pt x="1217193" y="1864042"/>
                  </a:cubicBezTo>
                  <a:cubicBezTo>
                    <a:pt x="1291488" y="1879282"/>
                    <a:pt x="1371498" y="1881188"/>
                    <a:pt x="1473416" y="1928813"/>
                  </a:cubicBezTo>
                  <a:cubicBezTo>
                    <a:pt x="1363878" y="1918335"/>
                    <a:pt x="1279106" y="1916430"/>
                    <a:pt x="1200048" y="1896428"/>
                  </a:cubicBezTo>
                  <a:close/>
                  <a:moveTo>
                    <a:pt x="2038248" y="2161223"/>
                  </a:moveTo>
                  <a:cubicBezTo>
                    <a:pt x="2322093" y="2008823"/>
                    <a:pt x="3215538" y="1748790"/>
                    <a:pt x="3534626" y="1725930"/>
                  </a:cubicBezTo>
                  <a:cubicBezTo>
                    <a:pt x="3031706" y="1858328"/>
                    <a:pt x="2533548" y="2011680"/>
                    <a:pt x="2038248" y="216122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3A9F98-C731-4733-A6E5-4CBBD39AF0AD}"/>
                </a:ext>
              </a:extLst>
            </p:cNvPr>
            <p:cNvSpPr/>
            <p:nvPr/>
          </p:nvSpPr>
          <p:spPr>
            <a:xfrm>
              <a:off x="5434753" y="1357191"/>
              <a:ext cx="942975" cy="1466850"/>
            </a:xfrm>
            <a:custGeom>
              <a:avLst/>
              <a:gdLst>
                <a:gd name="connsiteX0" fmla="*/ 606954 w 942975"/>
                <a:gd name="connsiteY0" fmla="*/ 1410773 h 1466850"/>
                <a:gd name="connsiteX1" fmla="*/ 883179 w 942975"/>
                <a:gd name="connsiteY1" fmla="*/ 1087876 h 1466850"/>
                <a:gd name="connsiteX2" fmla="*/ 900324 w 942975"/>
                <a:gd name="connsiteY2" fmla="*/ 412553 h 1466850"/>
                <a:gd name="connsiteX3" fmla="*/ 462174 w 942975"/>
                <a:gd name="connsiteY3" fmla="*/ 121 h 1466850"/>
                <a:gd name="connsiteX4" fmla="*/ 26882 w 942975"/>
                <a:gd name="connsiteY4" fmla="*/ 447796 h 1466850"/>
                <a:gd name="connsiteX5" fmla="*/ 101177 w 942975"/>
                <a:gd name="connsiteY5" fmla="*/ 1170743 h 1466850"/>
                <a:gd name="connsiteX6" fmla="*/ 360257 w 942975"/>
                <a:gd name="connsiteY6" fmla="*/ 1426013 h 1466850"/>
                <a:gd name="connsiteX7" fmla="*/ 429789 w 942975"/>
                <a:gd name="connsiteY7" fmla="*/ 1467923 h 1466850"/>
                <a:gd name="connsiteX8" fmla="*/ 543137 w 942975"/>
                <a:gd name="connsiteY8" fmla="*/ 1465066 h 1466850"/>
                <a:gd name="connsiteX9" fmla="*/ 606954 w 942975"/>
                <a:gd name="connsiteY9" fmla="*/ 1410773 h 1466850"/>
                <a:gd name="connsiteX10" fmla="*/ 875559 w 942975"/>
                <a:gd name="connsiteY10" fmla="*/ 730688 h 1466850"/>
                <a:gd name="connsiteX11" fmla="*/ 646959 w 942975"/>
                <a:gd name="connsiteY11" fmla="*/ 1310761 h 1466850"/>
                <a:gd name="connsiteX12" fmla="*/ 875559 w 942975"/>
                <a:gd name="connsiteY12" fmla="*/ 73068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1466850">
                  <a:moveTo>
                    <a:pt x="606954" y="1410773"/>
                  </a:moveTo>
                  <a:cubicBezTo>
                    <a:pt x="746019" y="1343146"/>
                    <a:pt x="833649" y="1230751"/>
                    <a:pt x="883179" y="1087876"/>
                  </a:cubicBezTo>
                  <a:cubicBezTo>
                    <a:pt x="957474" y="864991"/>
                    <a:pt x="969857" y="637343"/>
                    <a:pt x="900324" y="412553"/>
                  </a:cubicBezTo>
                  <a:cubicBezTo>
                    <a:pt x="835554" y="192526"/>
                    <a:pt x="624099" y="-5594"/>
                    <a:pt x="462174" y="121"/>
                  </a:cubicBezTo>
                  <a:cubicBezTo>
                    <a:pt x="290724" y="4883"/>
                    <a:pt x="76412" y="220148"/>
                    <a:pt x="26882" y="447796"/>
                  </a:cubicBezTo>
                  <a:cubicBezTo>
                    <a:pt x="-27411" y="695446"/>
                    <a:pt x="2117" y="938333"/>
                    <a:pt x="101177" y="1170743"/>
                  </a:cubicBezTo>
                  <a:cubicBezTo>
                    <a:pt x="150707" y="1287901"/>
                    <a:pt x="235479" y="1383151"/>
                    <a:pt x="360257" y="1426013"/>
                  </a:cubicBezTo>
                  <a:cubicBezTo>
                    <a:pt x="390737" y="1436491"/>
                    <a:pt x="412644" y="1449826"/>
                    <a:pt x="429789" y="1467923"/>
                  </a:cubicBezTo>
                  <a:lnTo>
                    <a:pt x="543137" y="1465066"/>
                  </a:lnTo>
                  <a:cubicBezTo>
                    <a:pt x="553614" y="1442206"/>
                    <a:pt x="574569" y="1426013"/>
                    <a:pt x="606954" y="1410773"/>
                  </a:cubicBezTo>
                  <a:close/>
                  <a:moveTo>
                    <a:pt x="875559" y="730688"/>
                  </a:moveTo>
                  <a:cubicBezTo>
                    <a:pt x="929852" y="963098"/>
                    <a:pt x="833649" y="1198366"/>
                    <a:pt x="646959" y="1310761"/>
                  </a:cubicBezTo>
                  <a:cubicBezTo>
                    <a:pt x="775547" y="1147883"/>
                    <a:pt x="860319" y="967861"/>
                    <a:pt x="875559" y="73068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3D271C-8B41-41E0-8BB3-FF44B7990EB2}"/>
              </a:ext>
            </a:extLst>
          </p:cNvPr>
          <p:cNvGrpSpPr/>
          <p:nvPr/>
        </p:nvGrpSpPr>
        <p:grpSpPr>
          <a:xfrm>
            <a:off x="3114324" y="3928184"/>
            <a:ext cx="329051" cy="652297"/>
            <a:chOff x="4513211" y="4124289"/>
            <a:chExt cx="227247" cy="4504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71B8F9-1E62-4C64-A9A2-78BBF536253D}"/>
                </a:ext>
              </a:extLst>
            </p:cNvPr>
            <p:cNvSpPr/>
            <p:nvPr/>
          </p:nvSpPr>
          <p:spPr>
            <a:xfrm>
              <a:off x="4513211" y="4219805"/>
              <a:ext cx="225588" cy="354969"/>
            </a:xfrm>
            <a:custGeom>
              <a:avLst/>
              <a:gdLst>
                <a:gd name="connsiteX0" fmla="*/ 211655 w 225588"/>
                <a:gd name="connsiteY0" fmla="*/ 195758 h 354969"/>
                <a:gd name="connsiteX1" fmla="*/ 184783 w 225588"/>
                <a:gd name="connsiteY1" fmla="*/ 145332 h 354969"/>
                <a:gd name="connsiteX2" fmla="*/ 140661 w 225588"/>
                <a:gd name="connsiteY2" fmla="*/ 22586 h 354969"/>
                <a:gd name="connsiteX3" fmla="*/ 117770 w 225588"/>
                <a:gd name="connsiteY3" fmla="*/ 359 h 354969"/>
                <a:gd name="connsiteX4" fmla="*/ 118434 w 225588"/>
                <a:gd name="connsiteY4" fmla="*/ 10311 h 354969"/>
                <a:gd name="connsiteX5" fmla="*/ 105164 w 225588"/>
                <a:gd name="connsiteY5" fmla="*/ 27 h 354969"/>
                <a:gd name="connsiteX6" fmla="*/ 83600 w 225588"/>
                <a:gd name="connsiteY6" fmla="*/ 21259 h 354969"/>
                <a:gd name="connsiteX7" fmla="*/ 57724 w 225588"/>
                <a:gd name="connsiteY7" fmla="*/ 93580 h 354969"/>
                <a:gd name="connsiteX8" fmla="*/ 21232 w 225588"/>
                <a:gd name="connsiteY8" fmla="*/ 179171 h 354969"/>
                <a:gd name="connsiteX9" fmla="*/ 0 w 225588"/>
                <a:gd name="connsiteY9" fmla="*/ 239549 h 354969"/>
                <a:gd name="connsiteX10" fmla="*/ 0 w 225588"/>
                <a:gd name="connsiteY10" fmla="*/ 277036 h 354969"/>
                <a:gd name="connsiteX11" fmla="*/ 42464 w 225588"/>
                <a:gd name="connsiteY11" fmla="*/ 340732 h 354969"/>
                <a:gd name="connsiteX12" fmla="*/ 120092 w 225588"/>
                <a:gd name="connsiteY12" fmla="*/ 354001 h 354969"/>
                <a:gd name="connsiteX13" fmla="*/ 120756 w 225588"/>
                <a:gd name="connsiteY13" fmla="*/ 353670 h 354969"/>
                <a:gd name="connsiteX14" fmla="*/ 210328 w 225588"/>
                <a:gd name="connsiteY14" fmla="*/ 312533 h 354969"/>
                <a:gd name="connsiteX15" fmla="*/ 211655 w 225588"/>
                <a:gd name="connsiteY15" fmla="*/ 195758 h 3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588" h="354969">
                  <a:moveTo>
                    <a:pt x="211655" y="195758"/>
                  </a:moveTo>
                  <a:cubicBezTo>
                    <a:pt x="201702" y="179502"/>
                    <a:pt x="191418" y="163579"/>
                    <a:pt x="184783" y="145332"/>
                  </a:cubicBezTo>
                  <a:cubicBezTo>
                    <a:pt x="169855" y="104528"/>
                    <a:pt x="155258" y="63391"/>
                    <a:pt x="140661" y="22586"/>
                  </a:cubicBezTo>
                  <a:cubicBezTo>
                    <a:pt x="136680" y="11307"/>
                    <a:pt x="131372" y="1686"/>
                    <a:pt x="117770" y="359"/>
                  </a:cubicBezTo>
                  <a:cubicBezTo>
                    <a:pt x="118102" y="3676"/>
                    <a:pt x="118102" y="6994"/>
                    <a:pt x="118434" y="10311"/>
                  </a:cubicBezTo>
                  <a:cubicBezTo>
                    <a:pt x="113126" y="7989"/>
                    <a:pt x="110140" y="2349"/>
                    <a:pt x="105164" y="27"/>
                  </a:cubicBezTo>
                  <a:cubicBezTo>
                    <a:pt x="90567" y="-636"/>
                    <a:pt x="87249" y="10975"/>
                    <a:pt x="83600" y="21259"/>
                  </a:cubicBezTo>
                  <a:cubicBezTo>
                    <a:pt x="74975" y="45145"/>
                    <a:pt x="66349" y="69362"/>
                    <a:pt x="57724" y="93580"/>
                  </a:cubicBezTo>
                  <a:cubicBezTo>
                    <a:pt x="47108" y="122774"/>
                    <a:pt x="38814" y="152963"/>
                    <a:pt x="21232" y="179171"/>
                  </a:cubicBezTo>
                  <a:cubicBezTo>
                    <a:pt x="8957" y="197748"/>
                    <a:pt x="663" y="217322"/>
                    <a:pt x="0" y="239549"/>
                  </a:cubicBezTo>
                  <a:cubicBezTo>
                    <a:pt x="0" y="252155"/>
                    <a:pt x="0" y="264430"/>
                    <a:pt x="0" y="277036"/>
                  </a:cubicBezTo>
                  <a:cubicBezTo>
                    <a:pt x="2654" y="305898"/>
                    <a:pt x="19573" y="325803"/>
                    <a:pt x="42464" y="340732"/>
                  </a:cubicBezTo>
                  <a:cubicBezTo>
                    <a:pt x="66349" y="356324"/>
                    <a:pt x="93221" y="355992"/>
                    <a:pt x="120092" y="354001"/>
                  </a:cubicBezTo>
                  <a:cubicBezTo>
                    <a:pt x="120424" y="354001"/>
                    <a:pt x="120424" y="353670"/>
                    <a:pt x="120756" y="353670"/>
                  </a:cubicBezTo>
                  <a:cubicBezTo>
                    <a:pt x="156253" y="352674"/>
                    <a:pt x="187769" y="341727"/>
                    <a:pt x="210328" y="312533"/>
                  </a:cubicBezTo>
                  <a:cubicBezTo>
                    <a:pt x="234545" y="280354"/>
                    <a:pt x="234877" y="233909"/>
                    <a:pt x="211655" y="195758"/>
                  </a:cubicBezTo>
                  <a:close/>
                </a:path>
              </a:pathLst>
            </a:custGeom>
            <a:solidFill>
              <a:srgbClr val="D9E02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17A9B4-E37F-40DA-83AB-D8AC1DE15A81}"/>
                </a:ext>
              </a:extLst>
            </p:cNvPr>
            <p:cNvSpPr/>
            <p:nvPr/>
          </p:nvSpPr>
          <p:spPr>
            <a:xfrm>
              <a:off x="4630981" y="4220164"/>
              <a:ext cx="109477" cy="351652"/>
            </a:xfrm>
            <a:custGeom>
              <a:avLst/>
              <a:gdLst>
                <a:gd name="connsiteX0" fmla="*/ 663 w 109476"/>
                <a:gd name="connsiteY0" fmla="*/ 12275 h 351651"/>
                <a:gd name="connsiteX1" fmla="*/ 0 w 109476"/>
                <a:gd name="connsiteY1" fmla="*/ 0 h 351651"/>
                <a:gd name="connsiteX2" fmla="*/ 22891 w 109476"/>
                <a:gd name="connsiteY2" fmla="*/ 22227 h 351651"/>
                <a:gd name="connsiteX3" fmla="*/ 67013 w 109476"/>
                <a:gd name="connsiteY3" fmla="*/ 144974 h 351651"/>
                <a:gd name="connsiteX4" fmla="*/ 93884 w 109476"/>
                <a:gd name="connsiteY4" fmla="*/ 195399 h 351651"/>
                <a:gd name="connsiteX5" fmla="*/ 92557 w 109476"/>
                <a:gd name="connsiteY5" fmla="*/ 311511 h 351651"/>
                <a:gd name="connsiteX6" fmla="*/ 663 w 109476"/>
                <a:gd name="connsiteY6" fmla="*/ 352979 h 351651"/>
                <a:gd name="connsiteX7" fmla="*/ 25544 w 109476"/>
                <a:gd name="connsiteY7" fmla="*/ 278004 h 351651"/>
                <a:gd name="connsiteX8" fmla="*/ 27535 w 109476"/>
                <a:gd name="connsiteY8" fmla="*/ 218953 h 351651"/>
                <a:gd name="connsiteX9" fmla="*/ 11943 w 109476"/>
                <a:gd name="connsiteY9" fmla="*/ 60378 h 351651"/>
                <a:gd name="connsiteX10" fmla="*/ 4976 w 109476"/>
                <a:gd name="connsiteY10" fmla="*/ 21564 h 351651"/>
                <a:gd name="connsiteX11" fmla="*/ 663 w 109476"/>
                <a:gd name="connsiteY11" fmla="*/ 12275 h 35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76" h="351651">
                  <a:moveTo>
                    <a:pt x="663" y="12275"/>
                  </a:moveTo>
                  <a:cubicBezTo>
                    <a:pt x="332" y="8294"/>
                    <a:pt x="332" y="3981"/>
                    <a:pt x="0" y="0"/>
                  </a:cubicBezTo>
                  <a:cubicBezTo>
                    <a:pt x="13602" y="1327"/>
                    <a:pt x="18910" y="10948"/>
                    <a:pt x="22891" y="22227"/>
                  </a:cubicBezTo>
                  <a:cubicBezTo>
                    <a:pt x="37487" y="63364"/>
                    <a:pt x="52084" y="104169"/>
                    <a:pt x="67013" y="144974"/>
                  </a:cubicBezTo>
                  <a:cubicBezTo>
                    <a:pt x="73648" y="162888"/>
                    <a:pt x="83932" y="179143"/>
                    <a:pt x="93884" y="195399"/>
                  </a:cubicBezTo>
                  <a:cubicBezTo>
                    <a:pt x="117107" y="233550"/>
                    <a:pt x="116775" y="279995"/>
                    <a:pt x="92557" y="311511"/>
                  </a:cubicBezTo>
                  <a:cubicBezTo>
                    <a:pt x="69667" y="341700"/>
                    <a:pt x="37156" y="352316"/>
                    <a:pt x="663" y="352979"/>
                  </a:cubicBezTo>
                  <a:cubicBezTo>
                    <a:pt x="16587" y="330420"/>
                    <a:pt x="21564" y="304544"/>
                    <a:pt x="25544" y="278004"/>
                  </a:cubicBezTo>
                  <a:cubicBezTo>
                    <a:pt x="28199" y="258431"/>
                    <a:pt x="27535" y="238526"/>
                    <a:pt x="27535" y="218953"/>
                  </a:cubicBezTo>
                  <a:cubicBezTo>
                    <a:pt x="27867" y="165542"/>
                    <a:pt x="20568" y="112794"/>
                    <a:pt x="11943" y="60378"/>
                  </a:cubicBezTo>
                  <a:cubicBezTo>
                    <a:pt x="9952" y="47440"/>
                    <a:pt x="7298" y="34502"/>
                    <a:pt x="4976" y="21564"/>
                  </a:cubicBezTo>
                  <a:cubicBezTo>
                    <a:pt x="4313" y="17914"/>
                    <a:pt x="3981" y="14597"/>
                    <a:pt x="663" y="12275"/>
                  </a:cubicBezTo>
                  <a:close/>
                </a:path>
              </a:pathLst>
            </a:custGeom>
            <a:solidFill>
              <a:srgbClr val="C2BB4A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F89CD6-6E9E-4930-A7BA-E1840122AEB5}"/>
                </a:ext>
              </a:extLst>
            </p:cNvPr>
            <p:cNvSpPr/>
            <p:nvPr/>
          </p:nvSpPr>
          <p:spPr>
            <a:xfrm>
              <a:off x="4561893" y="4124289"/>
              <a:ext cx="109477" cy="109477"/>
            </a:xfrm>
            <a:custGeom>
              <a:avLst/>
              <a:gdLst>
                <a:gd name="connsiteX0" fmla="*/ 63449 w 109476"/>
                <a:gd name="connsiteY0" fmla="*/ 56397 h 109476"/>
                <a:gd name="connsiteX1" fmla="*/ 111220 w 109476"/>
                <a:gd name="connsiteY1" fmla="*/ 0 h 109476"/>
                <a:gd name="connsiteX2" fmla="*/ 104917 w 109476"/>
                <a:gd name="connsiteY2" fmla="*/ 0 h 109476"/>
                <a:gd name="connsiteX3" fmla="*/ 104917 w 109476"/>
                <a:gd name="connsiteY3" fmla="*/ 1659 h 109476"/>
                <a:gd name="connsiteX4" fmla="*/ 94965 w 109476"/>
                <a:gd name="connsiteY4" fmla="*/ 3649 h 109476"/>
                <a:gd name="connsiteX5" fmla="*/ 52170 w 109476"/>
                <a:gd name="connsiteY5" fmla="*/ 53743 h 109476"/>
                <a:gd name="connsiteX6" fmla="*/ 7715 w 109476"/>
                <a:gd name="connsiteY6" fmla="*/ 19905 h 109476"/>
                <a:gd name="connsiteX7" fmla="*/ 85 w 109476"/>
                <a:gd name="connsiteY7" fmla="*/ 23222 h 109476"/>
                <a:gd name="connsiteX8" fmla="*/ 6388 w 109476"/>
                <a:gd name="connsiteY8" fmla="*/ 29194 h 109476"/>
                <a:gd name="connsiteX9" fmla="*/ 32265 w 109476"/>
                <a:gd name="connsiteY9" fmla="*/ 42795 h 109476"/>
                <a:gd name="connsiteX10" fmla="*/ 57146 w 109476"/>
                <a:gd name="connsiteY10" fmla="*/ 97534 h 109476"/>
                <a:gd name="connsiteX11" fmla="*/ 70084 w 109476"/>
                <a:gd name="connsiteY11" fmla="*/ 108481 h 109476"/>
                <a:gd name="connsiteX12" fmla="*/ 69420 w 109476"/>
                <a:gd name="connsiteY12" fmla="*/ 96207 h 109476"/>
                <a:gd name="connsiteX13" fmla="*/ 57477 w 109476"/>
                <a:gd name="connsiteY13" fmla="*/ 67013 h 109476"/>
                <a:gd name="connsiteX14" fmla="*/ 63449 w 109476"/>
                <a:gd name="connsiteY14" fmla="*/ 56397 h 10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476" h="109476">
                  <a:moveTo>
                    <a:pt x="63449" y="56397"/>
                  </a:moveTo>
                  <a:cubicBezTo>
                    <a:pt x="91979" y="52084"/>
                    <a:pt x="110889" y="29526"/>
                    <a:pt x="111220" y="0"/>
                  </a:cubicBezTo>
                  <a:cubicBezTo>
                    <a:pt x="109230" y="0"/>
                    <a:pt x="106908" y="0"/>
                    <a:pt x="104917" y="0"/>
                  </a:cubicBezTo>
                  <a:cubicBezTo>
                    <a:pt x="104917" y="663"/>
                    <a:pt x="104917" y="1327"/>
                    <a:pt x="104917" y="1659"/>
                  </a:cubicBezTo>
                  <a:cubicBezTo>
                    <a:pt x="101600" y="1659"/>
                    <a:pt x="98282" y="2322"/>
                    <a:pt x="94965" y="3649"/>
                  </a:cubicBezTo>
                  <a:cubicBezTo>
                    <a:pt x="72406" y="13270"/>
                    <a:pt x="58141" y="29857"/>
                    <a:pt x="52170" y="53743"/>
                  </a:cubicBezTo>
                  <a:cubicBezTo>
                    <a:pt x="41554" y="36824"/>
                    <a:pt x="28615" y="23222"/>
                    <a:pt x="7715" y="19905"/>
                  </a:cubicBezTo>
                  <a:cubicBezTo>
                    <a:pt x="4398" y="19241"/>
                    <a:pt x="417" y="17583"/>
                    <a:pt x="85" y="23222"/>
                  </a:cubicBezTo>
                  <a:cubicBezTo>
                    <a:pt x="-578" y="28199"/>
                    <a:pt x="2739" y="28862"/>
                    <a:pt x="6388" y="29194"/>
                  </a:cubicBezTo>
                  <a:cubicBezTo>
                    <a:pt x="17004" y="30189"/>
                    <a:pt x="25298" y="35497"/>
                    <a:pt x="32265" y="42795"/>
                  </a:cubicBezTo>
                  <a:cubicBezTo>
                    <a:pt x="46530" y="58056"/>
                    <a:pt x="53828" y="76965"/>
                    <a:pt x="57146" y="97534"/>
                  </a:cubicBezTo>
                  <a:cubicBezTo>
                    <a:pt x="60131" y="102842"/>
                    <a:pt x="58141" y="113789"/>
                    <a:pt x="70084" y="108481"/>
                  </a:cubicBezTo>
                  <a:cubicBezTo>
                    <a:pt x="74728" y="104169"/>
                    <a:pt x="73401" y="100188"/>
                    <a:pt x="69420" y="96207"/>
                  </a:cubicBezTo>
                  <a:cubicBezTo>
                    <a:pt x="67430" y="85591"/>
                    <a:pt x="61790" y="76634"/>
                    <a:pt x="57477" y="67013"/>
                  </a:cubicBezTo>
                  <a:cubicBezTo>
                    <a:pt x="54160" y="59051"/>
                    <a:pt x="56482" y="57392"/>
                    <a:pt x="63449" y="56397"/>
                  </a:cubicBezTo>
                  <a:close/>
                </a:path>
              </a:pathLst>
            </a:custGeom>
            <a:solidFill>
              <a:srgbClr val="48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220">
            <a:extLst>
              <a:ext uri="{FF2B5EF4-FFF2-40B4-BE49-F238E27FC236}">
                <a16:creationId xmlns:a16="http://schemas.microsoft.com/office/drawing/2014/main" id="{D0EFCB2F-8AAC-446B-8371-E9AED63416B0}"/>
              </a:ext>
            </a:extLst>
          </p:cNvPr>
          <p:cNvGrpSpPr/>
          <p:nvPr/>
        </p:nvGrpSpPr>
        <p:grpSpPr>
          <a:xfrm>
            <a:off x="3579487" y="3982691"/>
            <a:ext cx="451589" cy="565132"/>
            <a:chOff x="5262562" y="2386012"/>
            <a:chExt cx="1666875" cy="20859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DC77AC-BBAE-4C8C-83CD-3378C616F22D}"/>
                </a:ext>
              </a:extLst>
            </p:cNvPr>
            <p:cNvSpPr/>
            <p:nvPr/>
          </p:nvSpPr>
          <p:spPr>
            <a:xfrm>
              <a:off x="5262562" y="2797492"/>
              <a:ext cx="1657350" cy="1657350"/>
            </a:xfrm>
            <a:custGeom>
              <a:avLst/>
              <a:gdLst>
                <a:gd name="connsiteX0" fmla="*/ 1663065 w 1657350"/>
                <a:gd name="connsiteY0" fmla="*/ 831533 h 1657350"/>
                <a:gd name="connsiteX1" fmla="*/ 831533 w 1657350"/>
                <a:gd name="connsiteY1" fmla="*/ 1663065 h 1657350"/>
                <a:gd name="connsiteX2" fmla="*/ 0 w 1657350"/>
                <a:gd name="connsiteY2" fmla="*/ 831533 h 1657350"/>
                <a:gd name="connsiteX3" fmla="*/ 831533 w 1657350"/>
                <a:gd name="connsiteY3" fmla="*/ 0 h 1657350"/>
                <a:gd name="connsiteX4" fmla="*/ 1663065 w 1657350"/>
                <a:gd name="connsiteY4" fmla="*/ 831533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1663065" y="831533"/>
                  </a:moveTo>
                  <a:cubicBezTo>
                    <a:pt x="1663065" y="1290775"/>
                    <a:pt x="1290775" y="1663065"/>
                    <a:pt x="831533" y="1663065"/>
                  </a:cubicBezTo>
                  <a:cubicBezTo>
                    <a:pt x="372290" y="1663065"/>
                    <a:pt x="0" y="1290775"/>
                    <a:pt x="0" y="831533"/>
                  </a:cubicBezTo>
                  <a:cubicBezTo>
                    <a:pt x="0" y="372290"/>
                    <a:pt x="372290" y="0"/>
                    <a:pt x="831533" y="0"/>
                  </a:cubicBezTo>
                  <a:cubicBezTo>
                    <a:pt x="1290775" y="0"/>
                    <a:pt x="1663065" y="372290"/>
                    <a:pt x="1663065" y="831533"/>
                  </a:cubicBezTo>
                  <a:close/>
                </a:path>
              </a:pathLst>
            </a:custGeom>
            <a:solidFill>
              <a:srgbClr val="FAA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AD8485-9B02-4706-91DF-9CF273A3517F}"/>
                </a:ext>
              </a:extLst>
            </p:cNvPr>
            <p:cNvSpPr/>
            <p:nvPr/>
          </p:nvSpPr>
          <p:spPr>
            <a:xfrm>
              <a:off x="5660707" y="3044189"/>
              <a:ext cx="1257300" cy="1419225"/>
            </a:xfrm>
            <a:custGeom>
              <a:avLst/>
              <a:gdLst>
                <a:gd name="connsiteX0" fmla="*/ 1014413 w 1257300"/>
                <a:gd name="connsiteY0" fmla="*/ 0 h 1419225"/>
                <a:gd name="connsiteX1" fmla="*/ 773430 w 1257300"/>
                <a:gd name="connsiteY1" fmla="*/ 974407 h 1419225"/>
                <a:gd name="connsiteX2" fmla="*/ 0 w 1257300"/>
                <a:gd name="connsiteY2" fmla="*/ 1303973 h 1419225"/>
                <a:gd name="connsiteX3" fmla="*/ 433388 w 1257300"/>
                <a:gd name="connsiteY3" fmla="*/ 1425893 h 1419225"/>
                <a:gd name="connsiteX4" fmla="*/ 1264920 w 1257300"/>
                <a:gd name="connsiteY4" fmla="*/ 594360 h 1419225"/>
                <a:gd name="connsiteX5" fmla="*/ 1014413 w 1257300"/>
                <a:gd name="connsiteY5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7300" h="1419225">
                  <a:moveTo>
                    <a:pt x="1014413" y="0"/>
                  </a:moveTo>
                  <a:cubicBezTo>
                    <a:pt x="1141095" y="285750"/>
                    <a:pt x="1054418" y="679132"/>
                    <a:pt x="773430" y="974407"/>
                  </a:cubicBezTo>
                  <a:cubicBezTo>
                    <a:pt x="549593" y="1209675"/>
                    <a:pt x="256222" y="1323975"/>
                    <a:pt x="0" y="1303973"/>
                  </a:cubicBezTo>
                  <a:cubicBezTo>
                    <a:pt x="125730" y="1381125"/>
                    <a:pt x="274320" y="1425893"/>
                    <a:pt x="433388" y="1425893"/>
                  </a:cubicBezTo>
                  <a:cubicBezTo>
                    <a:pt x="892493" y="1425893"/>
                    <a:pt x="1264920" y="1053465"/>
                    <a:pt x="1264920" y="594360"/>
                  </a:cubicBezTo>
                  <a:cubicBezTo>
                    <a:pt x="1263968" y="360998"/>
                    <a:pt x="1168718" y="150495"/>
                    <a:pt x="1014413" y="0"/>
                  </a:cubicBezTo>
                  <a:close/>
                </a:path>
              </a:pathLst>
            </a:custGeom>
            <a:solidFill>
              <a:srgbClr val="F793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BCDA91-5632-46C9-9DED-EF41C6AC8190}"/>
                </a:ext>
              </a:extLst>
            </p:cNvPr>
            <p:cNvSpPr/>
            <p:nvPr/>
          </p:nvSpPr>
          <p:spPr>
            <a:xfrm>
              <a:off x="6091967" y="2386403"/>
              <a:ext cx="733425" cy="495300"/>
            </a:xfrm>
            <a:custGeom>
              <a:avLst/>
              <a:gdLst>
                <a:gd name="connsiteX0" fmla="*/ 2128 w 733425"/>
                <a:gd name="connsiteY0" fmla="*/ 437759 h 495300"/>
                <a:gd name="connsiteX1" fmla="*/ 99282 w 733425"/>
                <a:gd name="connsiteY1" fmla="*/ 138674 h 495300"/>
                <a:gd name="connsiteX2" fmla="*/ 268828 w 733425"/>
                <a:gd name="connsiteY2" fmla="*/ 8181 h 495300"/>
                <a:gd name="connsiteX3" fmla="*/ 305975 w 733425"/>
                <a:gd name="connsiteY3" fmla="*/ 15801 h 495300"/>
                <a:gd name="connsiteX4" fmla="*/ 286925 w 733425"/>
                <a:gd name="connsiteY4" fmla="*/ 65331 h 495300"/>
                <a:gd name="connsiteX5" fmla="*/ 89757 w 733425"/>
                <a:gd name="connsiteY5" fmla="*/ 313934 h 495300"/>
                <a:gd name="connsiteX6" fmla="*/ 347885 w 733425"/>
                <a:gd name="connsiteY6" fmla="*/ 180584 h 495300"/>
                <a:gd name="connsiteX7" fmla="*/ 420275 w 733425"/>
                <a:gd name="connsiteY7" fmla="*/ 179631 h 495300"/>
                <a:gd name="connsiteX8" fmla="*/ 732695 w 733425"/>
                <a:gd name="connsiteY8" fmla="*/ 294884 h 495300"/>
                <a:gd name="connsiteX9" fmla="*/ 735553 w 733425"/>
                <a:gd name="connsiteY9" fmla="*/ 297741 h 495300"/>
                <a:gd name="connsiteX10" fmla="*/ 732695 w 733425"/>
                <a:gd name="connsiteY10" fmla="*/ 301551 h 495300"/>
                <a:gd name="connsiteX11" fmla="*/ 109760 w 733425"/>
                <a:gd name="connsiteY11" fmla="*/ 336794 h 495300"/>
                <a:gd name="connsiteX12" fmla="*/ 78328 w 733425"/>
                <a:gd name="connsiteY12" fmla="*/ 340604 h 495300"/>
                <a:gd name="connsiteX13" fmla="*/ 63087 w 733425"/>
                <a:gd name="connsiteY13" fmla="*/ 444426 h 495300"/>
                <a:gd name="connsiteX14" fmla="*/ 59278 w 733425"/>
                <a:gd name="connsiteY14" fmla="*/ 477764 h 495300"/>
                <a:gd name="connsiteX15" fmla="*/ 25940 w 733425"/>
                <a:gd name="connsiteY15" fmla="*/ 500624 h 495300"/>
                <a:gd name="connsiteX16" fmla="*/ 222 w 733425"/>
                <a:gd name="connsiteY16" fmla="*/ 475859 h 495300"/>
                <a:gd name="connsiteX17" fmla="*/ 2128 w 733425"/>
                <a:gd name="connsiteY17" fmla="*/ 43775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25" h="495300">
                  <a:moveTo>
                    <a:pt x="2128" y="437759"/>
                  </a:moveTo>
                  <a:cubicBezTo>
                    <a:pt x="18320" y="332984"/>
                    <a:pt x="39275" y="229161"/>
                    <a:pt x="99282" y="138674"/>
                  </a:cubicBezTo>
                  <a:cubicBezTo>
                    <a:pt x="141193" y="75809"/>
                    <a:pt x="195485" y="30089"/>
                    <a:pt x="268828" y="8181"/>
                  </a:cubicBezTo>
                  <a:cubicBezTo>
                    <a:pt x="281210" y="4371"/>
                    <a:pt x="300260" y="-11821"/>
                    <a:pt x="305975" y="15801"/>
                  </a:cubicBezTo>
                  <a:cubicBezTo>
                    <a:pt x="309785" y="34851"/>
                    <a:pt x="315500" y="52949"/>
                    <a:pt x="286925" y="65331"/>
                  </a:cubicBezTo>
                  <a:cubicBezTo>
                    <a:pt x="177387" y="111051"/>
                    <a:pt x="125953" y="176774"/>
                    <a:pt x="89757" y="313934"/>
                  </a:cubicBezTo>
                  <a:cubicBezTo>
                    <a:pt x="170720" y="247259"/>
                    <a:pt x="254540" y="203444"/>
                    <a:pt x="347885" y="180584"/>
                  </a:cubicBezTo>
                  <a:cubicBezTo>
                    <a:pt x="371697" y="170106"/>
                    <a:pt x="396462" y="171059"/>
                    <a:pt x="420275" y="179631"/>
                  </a:cubicBezTo>
                  <a:cubicBezTo>
                    <a:pt x="528860" y="207254"/>
                    <a:pt x="626015" y="264404"/>
                    <a:pt x="732695" y="294884"/>
                  </a:cubicBezTo>
                  <a:cubicBezTo>
                    <a:pt x="733648" y="294884"/>
                    <a:pt x="735553" y="296789"/>
                    <a:pt x="735553" y="297741"/>
                  </a:cubicBezTo>
                  <a:cubicBezTo>
                    <a:pt x="735553" y="298694"/>
                    <a:pt x="733648" y="300599"/>
                    <a:pt x="732695" y="301551"/>
                  </a:cubicBezTo>
                  <a:cubicBezTo>
                    <a:pt x="526955" y="356796"/>
                    <a:pt x="320262" y="372036"/>
                    <a:pt x="109760" y="336794"/>
                  </a:cubicBezTo>
                  <a:cubicBezTo>
                    <a:pt x="98330" y="334889"/>
                    <a:pt x="87853" y="331079"/>
                    <a:pt x="78328" y="340604"/>
                  </a:cubicBezTo>
                  <a:cubicBezTo>
                    <a:pt x="73565" y="374894"/>
                    <a:pt x="67850" y="410136"/>
                    <a:pt x="63087" y="444426"/>
                  </a:cubicBezTo>
                  <a:cubicBezTo>
                    <a:pt x="62135" y="455856"/>
                    <a:pt x="59278" y="466334"/>
                    <a:pt x="59278" y="477764"/>
                  </a:cubicBezTo>
                  <a:cubicBezTo>
                    <a:pt x="59278" y="501576"/>
                    <a:pt x="42132" y="500624"/>
                    <a:pt x="25940" y="500624"/>
                  </a:cubicBezTo>
                  <a:cubicBezTo>
                    <a:pt x="8795" y="500624"/>
                    <a:pt x="-1682" y="495861"/>
                    <a:pt x="222" y="475859"/>
                  </a:cubicBezTo>
                  <a:cubicBezTo>
                    <a:pt x="3080" y="463476"/>
                    <a:pt x="2128" y="451094"/>
                    <a:pt x="2128" y="43775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225">
            <a:extLst>
              <a:ext uri="{FF2B5EF4-FFF2-40B4-BE49-F238E27FC236}">
                <a16:creationId xmlns:a16="http://schemas.microsoft.com/office/drawing/2014/main" id="{7F10FBE3-B569-4DEF-908E-60AC37D4CA9B}"/>
              </a:ext>
            </a:extLst>
          </p:cNvPr>
          <p:cNvGrpSpPr/>
          <p:nvPr/>
        </p:nvGrpSpPr>
        <p:grpSpPr>
          <a:xfrm>
            <a:off x="2374005" y="3928184"/>
            <a:ext cx="532332" cy="597185"/>
            <a:chOff x="8270599" y="197160"/>
            <a:chExt cx="1876425" cy="21050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F3CA53-4D74-4DEC-9DBF-36D7F3519A3A}"/>
                </a:ext>
              </a:extLst>
            </p:cNvPr>
            <p:cNvSpPr/>
            <p:nvPr/>
          </p:nvSpPr>
          <p:spPr>
            <a:xfrm>
              <a:off x="8270793" y="1478709"/>
              <a:ext cx="838200" cy="800100"/>
            </a:xfrm>
            <a:custGeom>
              <a:avLst/>
              <a:gdLst>
                <a:gd name="connsiteX0" fmla="*/ 743709 w 838200"/>
                <a:gd name="connsiteY0" fmla="*/ 89099 h 800100"/>
                <a:gd name="connsiteX1" fmla="*/ 482724 w 838200"/>
                <a:gd name="connsiteY1" fmla="*/ 74811 h 800100"/>
                <a:gd name="connsiteX2" fmla="*/ 425574 w 838200"/>
                <a:gd name="connsiteY2" fmla="*/ 65286 h 800100"/>
                <a:gd name="connsiteX3" fmla="*/ 181734 w 838200"/>
                <a:gd name="connsiteY3" fmla="*/ 29091 h 800100"/>
                <a:gd name="connsiteX4" fmla="*/ 1711 w 838200"/>
                <a:gd name="connsiteY4" fmla="*/ 402471 h 800100"/>
                <a:gd name="connsiteX5" fmla="*/ 459864 w 838200"/>
                <a:gd name="connsiteY5" fmla="*/ 800616 h 800100"/>
                <a:gd name="connsiteX6" fmla="*/ 846579 w 838200"/>
                <a:gd name="connsiteY6" fmla="*/ 332939 h 800100"/>
                <a:gd name="connsiteX7" fmla="*/ 743709 w 838200"/>
                <a:gd name="connsiteY7" fmla="*/ 89099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800100">
                  <a:moveTo>
                    <a:pt x="743709" y="89099"/>
                  </a:moveTo>
                  <a:cubicBezTo>
                    <a:pt x="609406" y="16709"/>
                    <a:pt x="581784" y="78621"/>
                    <a:pt x="482724" y="74811"/>
                  </a:cubicBezTo>
                  <a:lnTo>
                    <a:pt x="425574" y="65286"/>
                  </a:lnTo>
                  <a:cubicBezTo>
                    <a:pt x="332229" y="36711"/>
                    <a:pt x="336039" y="-42346"/>
                    <a:pt x="181734" y="29091"/>
                  </a:cubicBezTo>
                  <a:cubicBezTo>
                    <a:pt x="43621" y="112911"/>
                    <a:pt x="-10671" y="252929"/>
                    <a:pt x="1711" y="402471"/>
                  </a:cubicBezTo>
                  <a:cubicBezTo>
                    <a:pt x="21714" y="641549"/>
                    <a:pt x="226501" y="819666"/>
                    <a:pt x="459864" y="800616"/>
                  </a:cubicBezTo>
                  <a:cubicBezTo>
                    <a:pt x="693226" y="781566"/>
                    <a:pt x="853246" y="589161"/>
                    <a:pt x="846579" y="332939"/>
                  </a:cubicBezTo>
                  <a:cubicBezTo>
                    <a:pt x="842769" y="193874"/>
                    <a:pt x="808479" y="132914"/>
                    <a:pt x="743709" y="89099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6F1646-67DF-4A61-8DB7-3A4162B5A794}"/>
                </a:ext>
              </a:extLst>
            </p:cNvPr>
            <p:cNvSpPr/>
            <p:nvPr/>
          </p:nvSpPr>
          <p:spPr>
            <a:xfrm>
              <a:off x="8679222" y="1541138"/>
              <a:ext cx="438150" cy="733425"/>
            </a:xfrm>
            <a:custGeom>
              <a:avLst/>
              <a:gdLst>
                <a:gd name="connsiteX0" fmla="*/ 431482 w 438150"/>
                <a:gd name="connsiteY0" fmla="*/ 417195 h 733425"/>
                <a:gd name="connsiteX1" fmla="*/ 140970 w 438150"/>
                <a:gd name="connsiteY1" fmla="*/ 722947 h 733425"/>
                <a:gd name="connsiteX2" fmla="*/ 0 w 438150"/>
                <a:gd name="connsiteY2" fmla="*/ 737235 h 733425"/>
                <a:gd name="connsiteX3" fmla="*/ 261938 w 438150"/>
                <a:gd name="connsiteY3" fmla="*/ 367665 h 733425"/>
                <a:gd name="connsiteX4" fmla="*/ 293370 w 438150"/>
                <a:gd name="connsiteY4" fmla="*/ 134302 h 733425"/>
                <a:gd name="connsiteX5" fmla="*/ 275273 w 438150"/>
                <a:gd name="connsiteY5" fmla="*/ 0 h 733425"/>
                <a:gd name="connsiteX6" fmla="*/ 340995 w 438150"/>
                <a:gd name="connsiteY6" fmla="*/ 30480 h 733425"/>
                <a:gd name="connsiteX7" fmla="*/ 431482 w 438150"/>
                <a:gd name="connsiteY7" fmla="*/ 41719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733425">
                  <a:moveTo>
                    <a:pt x="431482" y="417195"/>
                  </a:moveTo>
                  <a:cubicBezTo>
                    <a:pt x="388620" y="569595"/>
                    <a:pt x="294323" y="675322"/>
                    <a:pt x="140970" y="722947"/>
                  </a:cubicBezTo>
                  <a:cubicBezTo>
                    <a:pt x="95250" y="737235"/>
                    <a:pt x="47625" y="740093"/>
                    <a:pt x="0" y="737235"/>
                  </a:cubicBezTo>
                  <a:cubicBezTo>
                    <a:pt x="145733" y="653415"/>
                    <a:pt x="222885" y="531495"/>
                    <a:pt x="261938" y="367665"/>
                  </a:cubicBezTo>
                  <a:cubicBezTo>
                    <a:pt x="280988" y="287655"/>
                    <a:pt x="292417" y="220980"/>
                    <a:pt x="293370" y="134302"/>
                  </a:cubicBezTo>
                  <a:cubicBezTo>
                    <a:pt x="294323" y="105727"/>
                    <a:pt x="292417" y="80010"/>
                    <a:pt x="275273" y="0"/>
                  </a:cubicBezTo>
                  <a:cubicBezTo>
                    <a:pt x="291465" y="6667"/>
                    <a:pt x="324803" y="23813"/>
                    <a:pt x="340995" y="30480"/>
                  </a:cubicBezTo>
                  <a:cubicBezTo>
                    <a:pt x="408623" y="71438"/>
                    <a:pt x="463867" y="185738"/>
                    <a:pt x="431482" y="41719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6C8090-3647-404F-B7E1-520E7EB9D29E}"/>
                </a:ext>
              </a:extLst>
            </p:cNvPr>
            <p:cNvSpPr/>
            <p:nvPr/>
          </p:nvSpPr>
          <p:spPr>
            <a:xfrm>
              <a:off x="9295101" y="1516109"/>
              <a:ext cx="838200" cy="781050"/>
            </a:xfrm>
            <a:custGeom>
              <a:avLst/>
              <a:gdLst>
                <a:gd name="connsiteX0" fmla="*/ 677615 w 838200"/>
                <a:gd name="connsiteY0" fmla="*/ 13598 h 781050"/>
                <a:gd name="connsiteX1" fmla="*/ 420440 w 838200"/>
                <a:gd name="connsiteY1" fmla="*/ 56461 h 781050"/>
                <a:gd name="connsiteX2" fmla="*/ 362338 w 838200"/>
                <a:gd name="connsiteY2" fmla="*/ 60271 h 781050"/>
                <a:gd name="connsiteX3" fmla="*/ 116593 w 838200"/>
                <a:gd name="connsiteY3" fmla="*/ 78368 h 781050"/>
                <a:gd name="connsiteX4" fmla="*/ 21343 w 838200"/>
                <a:gd name="connsiteY4" fmla="*/ 481276 h 781050"/>
                <a:gd name="connsiteX5" fmla="*/ 554743 w 838200"/>
                <a:gd name="connsiteY5" fmla="*/ 770836 h 781050"/>
                <a:gd name="connsiteX6" fmla="*/ 830968 w 838200"/>
                <a:gd name="connsiteY6" fmla="*/ 230768 h 781050"/>
                <a:gd name="connsiteX7" fmla="*/ 677615 w 838200"/>
                <a:gd name="connsiteY7" fmla="*/ 13598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781050">
                  <a:moveTo>
                    <a:pt x="677615" y="13598"/>
                  </a:moveTo>
                  <a:cubicBezTo>
                    <a:pt x="530931" y="-28312"/>
                    <a:pt x="517595" y="38363"/>
                    <a:pt x="420440" y="56461"/>
                  </a:cubicBezTo>
                  <a:lnTo>
                    <a:pt x="362338" y="60271"/>
                  </a:lnTo>
                  <a:cubicBezTo>
                    <a:pt x="264231" y="52651"/>
                    <a:pt x="251848" y="-25454"/>
                    <a:pt x="116593" y="78368"/>
                  </a:cubicBezTo>
                  <a:cubicBezTo>
                    <a:pt x="-565" y="189811"/>
                    <a:pt x="-23425" y="338401"/>
                    <a:pt x="21343" y="481276"/>
                  </a:cubicBezTo>
                  <a:cubicBezTo>
                    <a:pt x="91828" y="709876"/>
                    <a:pt x="330906" y="839416"/>
                    <a:pt x="554743" y="770836"/>
                  </a:cubicBezTo>
                  <a:cubicBezTo>
                    <a:pt x="778581" y="702256"/>
                    <a:pt x="892881" y="479371"/>
                    <a:pt x="830968" y="230768"/>
                  </a:cubicBezTo>
                  <a:cubicBezTo>
                    <a:pt x="796678" y="94561"/>
                    <a:pt x="750006" y="42173"/>
                    <a:pt x="677615" y="13598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297655-E36D-4AD6-BE39-C786EC52CCEF}"/>
                </a:ext>
              </a:extLst>
            </p:cNvPr>
            <p:cNvSpPr/>
            <p:nvPr/>
          </p:nvSpPr>
          <p:spPr>
            <a:xfrm>
              <a:off x="9799362" y="1517325"/>
              <a:ext cx="342900" cy="771525"/>
            </a:xfrm>
            <a:custGeom>
              <a:avLst/>
              <a:gdLst>
                <a:gd name="connsiteX0" fmla="*/ 351472 w 342900"/>
                <a:gd name="connsiteY0" fmla="*/ 373380 h 771525"/>
                <a:gd name="connsiteX1" fmla="*/ 134303 w 342900"/>
                <a:gd name="connsiteY1" fmla="*/ 735330 h 771525"/>
                <a:gd name="connsiteX2" fmla="*/ 0 w 342900"/>
                <a:gd name="connsiteY2" fmla="*/ 780097 h 771525"/>
                <a:gd name="connsiteX3" fmla="*/ 175260 w 342900"/>
                <a:gd name="connsiteY3" fmla="*/ 361950 h 771525"/>
                <a:gd name="connsiteX4" fmla="*/ 155258 w 342900"/>
                <a:gd name="connsiteY4" fmla="*/ 126682 h 771525"/>
                <a:gd name="connsiteX5" fmla="*/ 108585 w 342900"/>
                <a:gd name="connsiteY5" fmla="*/ 0 h 771525"/>
                <a:gd name="connsiteX6" fmla="*/ 179070 w 342900"/>
                <a:gd name="connsiteY6" fmla="*/ 15240 h 771525"/>
                <a:gd name="connsiteX7" fmla="*/ 351472 w 342900"/>
                <a:gd name="connsiteY7" fmla="*/ 37338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771525">
                  <a:moveTo>
                    <a:pt x="351472" y="373380"/>
                  </a:moveTo>
                  <a:cubicBezTo>
                    <a:pt x="341947" y="531495"/>
                    <a:pt x="274320" y="655320"/>
                    <a:pt x="134303" y="735330"/>
                  </a:cubicBezTo>
                  <a:cubicBezTo>
                    <a:pt x="92392" y="759143"/>
                    <a:pt x="46672" y="772477"/>
                    <a:pt x="0" y="780097"/>
                  </a:cubicBezTo>
                  <a:cubicBezTo>
                    <a:pt x="124778" y="666750"/>
                    <a:pt x="173355" y="530543"/>
                    <a:pt x="175260" y="361950"/>
                  </a:cubicBezTo>
                  <a:cubicBezTo>
                    <a:pt x="176213" y="280035"/>
                    <a:pt x="172403" y="211455"/>
                    <a:pt x="155258" y="126682"/>
                  </a:cubicBezTo>
                  <a:cubicBezTo>
                    <a:pt x="149542" y="99060"/>
                    <a:pt x="141922" y="74295"/>
                    <a:pt x="108585" y="0"/>
                  </a:cubicBezTo>
                  <a:cubicBezTo>
                    <a:pt x="125730" y="3810"/>
                    <a:pt x="162878" y="12382"/>
                    <a:pt x="179070" y="15240"/>
                  </a:cubicBezTo>
                  <a:cubicBezTo>
                    <a:pt x="254317" y="40957"/>
                    <a:pt x="332422" y="140017"/>
                    <a:pt x="351472" y="373380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753759-33C2-4A3F-B110-4D02B0D8265D}"/>
                </a:ext>
              </a:extLst>
            </p:cNvPr>
            <p:cNvSpPr/>
            <p:nvPr/>
          </p:nvSpPr>
          <p:spPr>
            <a:xfrm>
              <a:off x="8915997" y="1038449"/>
              <a:ext cx="619125" cy="590550"/>
            </a:xfrm>
            <a:custGeom>
              <a:avLst/>
              <a:gdLst>
                <a:gd name="connsiteX0" fmla="*/ 569039 w 619125"/>
                <a:gd name="connsiteY0" fmla="*/ 109306 h 590550"/>
                <a:gd name="connsiteX1" fmla="*/ 381397 w 619125"/>
                <a:gd name="connsiteY1" fmla="*/ 74063 h 590550"/>
                <a:gd name="connsiteX2" fmla="*/ 340439 w 619125"/>
                <a:gd name="connsiteY2" fmla="*/ 61681 h 590550"/>
                <a:gd name="connsiteX3" fmla="*/ 167084 w 619125"/>
                <a:gd name="connsiteY3" fmla="*/ 12151 h 590550"/>
                <a:gd name="connsiteX4" fmla="*/ 397 w 619125"/>
                <a:gd name="connsiteY4" fmla="*/ 265516 h 590550"/>
                <a:gd name="connsiteX5" fmla="*/ 294719 w 619125"/>
                <a:gd name="connsiteY5" fmla="*/ 597938 h 590550"/>
                <a:gd name="connsiteX6" fmla="*/ 620474 w 619125"/>
                <a:gd name="connsiteY6" fmla="*/ 295996 h 590550"/>
                <a:gd name="connsiteX7" fmla="*/ 569039 w 619125"/>
                <a:gd name="connsiteY7" fmla="*/ 10930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590550">
                  <a:moveTo>
                    <a:pt x="569039" y="109306"/>
                  </a:moveTo>
                  <a:cubicBezTo>
                    <a:pt x="478552" y="43583"/>
                    <a:pt x="451882" y="86446"/>
                    <a:pt x="381397" y="74063"/>
                  </a:cubicBezTo>
                  <a:lnTo>
                    <a:pt x="340439" y="61681"/>
                  </a:lnTo>
                  <a:cubicBezTo>
                    <a:pt x="274717" y="32153"/>
                    <a:pt x="285194" y="-24997"/>
                    <a:pt x="167084" y="12151"/>
                  </a:cubicBezTo>
                  <a:cubicBezTo>
                    <a:pt x="58499" y="59776"/>
                    <a:pt x="6112" y="155978"/>
                    <a:pt x="397" y="265516"/>
                  </a:cubicBezTo>
                  <a:cubicBezTo>
                    <a:pt x="-8176" y="440776"/>
                    <a:pt x="123269" y="589366"/>
                    <a:pt x="294719" y="597938"/>
                  </a:cubicBezTo>
                  <a:cubicBezTo>
                    <a:pt x="466169" y="606511"/>
                    <a:pt x="600472" y="481733"/>
                    <a:pt x="620474" y="295996"/>
                  </a:cubicBezTo>
                  <a:cubicBezTo>
                    <a:pt x="630952" y="195031"/>
                    <a:pt x="611902" y="147406"/>
                    <a:pt x="569039" y="109306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E9F167-7FCA-4EEE-8A39-B9A09A1D2DEA}"/>
                </a:ext>
              </a:extLst>
            </p:cNvPr>
            <p:cNvSpPr/>
            <p:nvPr/>
          </p:nvSpPr>
          <p:spPr>
            <a:xfrm>
              <a:off x="9173569" y="1122037"/>
              <a:ext cx="361950" cy="514350"/>
            </a:xfrm>
            <a:custGeom>
              <a:avLst/>
              <a:gdLst>
                <a:gd name="connsiteX0" fmla="*/ 343852 w 361950"/>
                <a:gd name="connsiteY0" fmla="*/ 318135 h 514350"/>
                <a:gd name="connsiteX1" fmla="*/ 103822 w 361950"/>
                <a:gd name="connsiteY1" fmla="*/ 512445 h 514350"/>
                <a:gd name="connsiteX2" fmla="*/ 0 w 361950"/>
                <a:gd name="connsiteY2" fmla="*/ 509588 h 514350"/>
                <a:gd name="connsiteX3" fmla="*/ 225742 w 361950"/>
                <a:gd name="connsiteY3" fmla="*/ 265748 h 514350"/>
                <a:gd name="connsiteX4" fmla="*/ 271463 w 361950"/>
                <a:gd name="connsiteY4" fmla="*/ 99060 h 514350"/>
                <a:gd name="connsiteX5" fmla="*/ 271463 w 361950"/>
                <a:gd name="connsiteY5" fmla="*/ 0 h 514350"/>
                <a:gd name="connsiteX6" fmla="*/ 316230 w 361950"/>
                <a:gd name="connsiteY6" fmla="*/ 28575 h 514350"/>
                <a:gd name="connsiteX7" fmla="*/ 343852 w 361950"/>
                <a:gd name="connsiteY7" fmla="*/ 31813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950" h="514350">
                  <a:moveTo>
                    <a:pt x="343852" y="318135"/>
                  </a:moveTo>
                  <a:cubicBezTo>
                    <a:pt x="298132" y="424815"/>
                    <a:pt x="220027" y="492443"/>
                    <a:pt x="103822" y="512445"/>
                  </a:cubicBezTo>
                  <a:cubicBezTo>
                    <a:pt x="69532" y="518160"/>
                    <a:pt x="34290" y="516255"/>
                    <a:pt x="0" y="509588"/>
                  </a:cubicBezTo>
                  <a:cubicBezTo>
                    <a:pt x="114300" y="462915"/>
                    <a:pt x="181927" y="381000"/>
                    <a:pt x="225742" y="265748"/>
                  </a:cubicBezTo>
                  <a:cubicBezTo>
                    <a:pt x="246697" y="209550"/>
                    <a:pt x="261938" y="161925"/>
                    <a:pt x="271463" y="99060"/>
                  </a:cubicBezTo>
                  <a:cubicBezTo>
                    <a:pt x="274320" y="78105"/>
                    <a:pt x="275272" y="60008"/>
                    <a:pt x="271463" y="0"/>
                  </a:cubicBezTo>
                  <a:cubicBezTo>
                    <a:pt x="281940" y="6668"/>
                    <a:pt x="305753" y="21908"/>
                    <a:pt x="316230" y="28575"/>
                  </a:cubicBezTo>
                  <a:cubicBezTo>
                    <a:pt x="360045" y="65723"/>
                    <a:pt x="389572" y="153352"/>
                    <a:pt x="343852" y="31813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FBF8E4-E2FD-463C-88DB-444A5266A6C1}"/>
                </a:ext>
              </a:extLst>
            </p:cNvPr>
            <p:cNvSpPr/>
            <p:nvPr/>
          </p:nvSpPr>
          <p:spPr>
            <a:xfrm>
              <a:off x="8721948" y="197122"/>
              <a:ext cx="1000125" cy="1438275"/>
            </a:xfrm>
            <a:custGeom>
              <a:avLst/>
              <a:gdLst>
                <a:gd name="connsiteX0" fmla="*/ 954541 w 1000125"/>
                <a:gd name="connsiteY0" fmla="*/ 1300200 h 1438275"/>
                <a:gd name="connsiteX1" fmla="*/ 764994 w 1000125"/>
                <a:gd name="connsiteY1" fmla="*/ 640118 h 1438275"/>
                <a:gd name="connsiteX2" fmla="*/ 686889 w 1000125"/>
                <a:gd name="connsiteY2" fmla="*/ 551535 h 1438275"/>
                <a:gd name="connsiteX3" fmla="*/ 558301 w 1000125"/>
                <a:gd name="connsiteY3" fmla="*/ 434378 h 1438275"/>
                <a:gd name="connsiteX4" fmla="*/ 477339 w 1000125"/>
                <a:gd name="connsiteY4" fmla="*/ 410565 h 1438275"/>
                <a:gd name="connsiteX5" fmla="*/ 533536 w 1000125"/>
                <a:gd name="connsiteY5" fmla="*/ 521055 h 1438275"/>
                <a:gd name="connsiteX6" fmla="*/ 596401 w 1000125"/>
                <a:gd name="connsiteY6" fmla="*/ 820140 h 1438275"/>
                <a:gd name="connsiteX7" fmla="*/ 596401 w 1000125"/>
                <a:gd name="connsiteY7" fmla="*/ 935393 h 1438275"/>
                <a:gd name="connsiteX8" fmla="*/ 567826 w 1000125"/>
                <a:gd name="connsiteY8" fmla="*/ 968730 h 1438275"/>
                <a:gd name="connsiteX9" fmla="*/ 545919 w 1000125"/>
                <a:gd name="connsiteY9" fmla="*/ 931583 h 1438275"/>
                <a:gd name="connsiteX10" fmla="*/ 547824 w 1000125"/>
                <a:gd name="connsiteY10" fmla="*/ 880148 h 1438275"/>
                <a:gd name="connsiteX11" fmla="*/ 488769 w 1000125"/>
                <a:gd name="connsiteY11" fmla="*/ 556298 h 1438275"/>
                <a:gd name="connsiteX12" fmla="*/ 437334 w 1000125"/>
                <a:gd name="connsiteY12" fmla="*/ 452475 h 1438275"/>
                <a:gd name="connsiteX13" fmla="*/ 345894 w 1000125"/>
                <a:gd name="connsiteY13" fmla="*/ 512483 h 1438275"/>
                <a:gd name="connsiteX14" fmla="*/ 136344 w 1000125"/>
                <a:gd name="connsiteY14" fmla="*/ 816330 h 1438275"/>
                <a:gd name="connsiteX15" fmla="*/ 76336 w 1000125"/>
                <a:gd name="connsiteY15" fmla="*/ 1021118 h 1438275"/>
                <a:gd name="connsiteX16" fmla="*/ 58239 w 1000125"/>
                <a:gd name="connsiteY16" fmla="*/ 1309725 h 1438275"/>
                <a:gd name="connsiteX17" fmla="*/ 29664 w 1000125"/>
                <a:gd name="connsiteY17" fmla="*/ 1443075 h 1438275"/>
                <a:gd name="connsiteX18" fmla="*/ 1089 w 1000125"/>
                <a:gd name="connsiteY18" fmla="*/ 1345920 h 1438275"/>
                <a:gd name="connsiteX19" fmla="*/ 9661 w 1000125"/>
                <a:gd name="connsiteY19" fmla="*/ 1103985 h 1438275"/>
                <a:gd name="connsiteX20" fmla="*/ 43951 w 1000125"/>
                <a:gd name="connsiteY20" fmla="*/ 905865 h 1438275"/>
                <a:gd name="connsiteX21" fmla="*/ 303031 w 1000125"/>
                <a:gd name="connsiteY21" fmla="*/ 471525 h 1438275"/>
                <a:gd name="connsiteX22" fmla="*/ 419236 w 1000125"/>
                <a:gd name="connsiteY22" fmla="*/ 368655 h 1438275"/>
                <a:gd name="connsiteX23" fmla="*/ 458289 w 1000125"/>
                <a:gd name="connsiteY23" fmla="*/ 334365 h 1438275"/>
                <a:gd name="connsiteX24" fmla="*/ 475434 w 1000125"/>
                <a:gd name="connsiteY24" fmla="*/ 36233 h 1438275"/>
                <a:gd name="connsiteX25" fmla="*/ 510676 w 1000125"/>
                <a:gd name="connsiteY25" fmla="*/ 38 h 1438275"/>
                <a:gd name="connsiteX26" fmla="*/ 544014 w 1000125"/>
                <a:gd name="connsiteY26" fmla="*/ 42900 h 1438275"/>
                <a:gd name="connsiteX27" fmla="*/ 530679 w 1000125"/>
                <a:gd name="connsiteY27" fmla="*/ 286740 h 1438275"/>
                <a:gd name="connsiteX28" fmla="*/ 589734 w 1000125"/>
                <a:gd name="connsiteY28" fmla="*/ 383895 h 1438275"/>
                <a:gd name="connsiteX29" fmla="*/ 750706 w 1000125"/>
                <a:gd name="connsiteY29" fmla="*/ 536295 h 1438275"/>
                <a:gd name="connsiteX30" fmla="*/ 789759 w 1000125"/>
                <a:gd name="connsiteY30" fmla="*/ 584873 h 1438275"/>
                <a:gd name="connsiteX31" fmla="*/ 891676 w 1000125"/>
                <a:gd name="connsiteY31" fmla="*/ 777278 h 1438275"/>
                <a:gd name="connsiteX32" fmla="*/ 993594 w 1000125"/>
                <a:gd name="connsiteY32" fmla="*/ 1185900 h 1438275"/>
                <a:gd name="connsiteX33" fmla="*/ 1001214 w 1000125"/>
                <a:gd name="connsiteY33" fmla="*/ 1403070 h 1438275"/>
                <a:gd name="connsiteX34" fmla="*/ 972639 w 1000125"/>
                <a:gd name="connsiteY34" fmla="*/ 1440218 h 1438275"/>
                <a:gd name="connsiteX35" fmla="*/ 956446 w 1000125"/>
                <a:gd name="connsiteY35" fmla="*/ 1394498 h 1438275"/>
                <a:gd name="connsiteX36" fmla="*/ 954541 w 1000125"/>
                <a:gd name="connsiteY36" fmla="*/ 130020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00125" h="1438275">
                  <a:moveTo>
                    <a:pt x="954541" y="1300200"/>
                  </a:moveTo>
                  <a:cubicBezTo>
                    <a:pt x="952636" y="1052550"/>
                    <a:pt x="903106" y="853478"/>
                    <a:pt x="764994" y="640118"/>
                  </a:cubicBezTo>
                  <a:cubicBezTo>
                    <a:pt x="733561" y="604875"/>
                    <a:pt x="709749" y="572490"/>
                    <a:pt x="686889" y="551535"/>
                  </a:cubicBezTo>
                  <a:cubicBezTo>
                    <a:pt x="644026" y="512483"/>
                    <a:pt x="606879" y="466763"/>
                    <a:pt x="558301" y="434378"/>
                  </a:cubicBezTo>
                  <a:cubicBezTo>
                    <a:pt x="526869" y="408660"/>
                    <a:pt x="506866" y="390563"/>
                    <a:pt x="477339" y="410565"/>
                  </a:cubicBezTo>
                  <a:cubicBezTo>
                    <a:pt x="501151" y="444855"/>
                    <a:pt x="513534" y="484860"/>
                    <a:pt x="533536" y="521055"/>
                  </a:cubicBezTo>
                  <a:cubicBezTo>
                    <a:pt x="573541" y="616305"/>
                    <a:pt x="590686" y="714413"/>
                    <a:pt x="596401" y="820140"/>
                  </a:cubicBezTo>
                  <a:cubicBezTo>
                    <a:pt x="598306" y="871575"/>
                    <a:pt x="604021" y="897293"/>
                    <a:pt x="596401" y="935393"/>
                  </a:cubicBezTo>
                  <a:cubicBezTo>
                    <a:pt x="593544" y="952538"/>
                    <a:pt x="592591" y="973493"/>
                    <a:pt x="567826" y="968730"/>
                  </a:cubicBezTo>
                  <a:cubicBezTo>
                    <a:pt x="549729" y="965873"/>
                    <a:pt x="545919" y="947775"/>
                    <a:pt x="545919" y="931583"/>
                  </a:cubicBezTo>
                  <a:cubicBezTo>
                    <a:pt x="545919" y="914438"/>
                    <a:pt x="545919" y="897293"/>
                    <a:pt x="547824" y="880148"/>
                  </a:cubicBezTo>
                  <a:cubicBezTo>
                    <a:pt x="542109" y="769658"/>
                    <a:pt x="527821" y="661073"/>
                    <a:pt x="488769" y="556298"/>
                  </a:cubicBezTo>
                  <a:cubicBezTo>
                    <a:pt x="474481" y="520103"/>
                    <a:pt x="456384" y="485813"/>
                    <a:pt x="437334" y="452475"/>
                  </a:cubicBezTo>
                  <a:cubicBezTo>
                    <a:pt x="421141" y="431520"/>
                    <a:pt x="359229" y="500100"/>
                    <a:pt x="345894" y="512483"/>
                  </a:cubicBezTo>
                  <a:cubicBezTo>
                    <a:pt x="263026" y="600113"/>
                    <a:pt x="189684" y="705840"/>
                    <a:pt x="136344" y="816330"/>
                  </a:cubicBezTo>
                  <a:cubicBezTo>
                    <a:pt x="107769" y="883005"/>
                    <a:pt x="89671" y="949680"/>
                    <a:pt x="76336" y="1021118"/>
                  </a:cubicBezTo>
                  <a:cubicBezTo>
                    <a:pt x="61096" y="1095413"/>
                    <a:pt x="62049" y="1269720"/>
                    <a:pt x="58239" y="1309725"/>
                  </a:cubicBezTo>
                  <a:cubicBezTo>
                    <a:pt x="51571" y="1352588"/>
                    <a:pt x="66811" y="1437360"/>
                    <a:pt x="29664" y="1443075"/>
                  </a:cubicBezTo>
                  <a:cubicBezTo>
                    <a:pt x="-6531" y="1444028"/>
                    <a:pt x="136" y="1383068"/>
                    <a:pt x="1089" y="1345920"/>
                  </a:cubicBezTo>
                  <a:cubicBezTo>
                    <a:pt x="2041" y="1313535"/>
                    <a:pt x="-2721" y="1153515"/>
                    <a:pt x="9661" y="1103985"/>
                  </a:cubicBezTo>
                  <a:cubicBezTo>
                    <a:pt x="15376" y="1044930"/>
                    <a:pt x="26806" y="962063"/>
                    <a:pt x="43951" y="905865"/>
                  </a:cubicBezTo>
                  <a:cubicBezTo>
                    <a:pt x="99196" y="742035"/>
                    <a:pt x="186826" y="599160"/>
                    <a:pt x="303031" y="471525"/>
                  </a:cubicBezTo>
                  <a:cubicBezTo>
                    <a:pt x="336369" y="435330"/>
                    <a:pt x="368754" y="406755"/>
                    <a:pt x="419236" y="368655"/>
                  </a:cubicBezTo>
                  <a:cubicBezTo>
                    <a:pt x="433524" y="358178"/>
                    <a:pt x="448764" y="350558"/>
                    <a:pt x="458289" y="334365"/>
                  </a:cubicBezTo>
                  <a:cubicBezTo>
                    <a:pt x="457336" y="284835"/>
                    <a:pt x="472576" y="50520"/>
                    <a:pt x="475434" y="36233"/>
                  </a:cubicBezTo>
                  <a:cubicBezTo>
                    <a:pt x="478291" y="16230"/>
                    <a:pt x="486864" y="-915"/>
                    <a:pt x="510676" y="38"/>
                  </a:cubicBezTo>
                  <a:cubicBezTo>
                    <a:pt x="536394" y="990"/>
                    <a:pt x="544966" y="19088"/>
                    <a:pt x="544014" y="42900"/>
                  </a:cubicBezTo>
                  <a:cubicBezTo>
                    <a:pt x="541156" y="108623"/>
                    <a:pt x="530679" y="271500"/>
                    <a:pt x="530679" y="286740"/>
                  </a:cubicBezTo>
                  <a:cubicBezTo>
                    <a:pt x="523059" y="335318"/>
                    <a:pt x="554491" y="361035"/>
                    <a:pt x="589734" y="383895"/>
                  </a:cubicBezTo>
                  <a:cubicBezTo>
                    <a:pt x="650694" y="426758"/>
                    <a:pt x="704034" y="478193"/>
                    <a:pt x="750706" y="536295"/>
                  </a:cubicBezTo>
                  <a:cubicBezTo>
                    <a:pt x="760231" y="548678"/>
                    <a:pt x="776424" y="562965"/>
                    <a:pt x="789759" y="584873"/>
                  </a:cubicBezTo>
                  <a:cubicBezTo>
                    <a:pt x="827859" y="652500"/>
                    <a:pt x="859291" y="706793"/>
                    <a:pt x="891676" y="777278"/>
                  </a:cubicBezTo>
                  <a:cubicBezTo>
                    <a:pt x="951684" y="906818"/>
                    <a:pt x="982164" y="1043978"/>
                    <a:pt x="993594" y="1185900"/>
                  </a:cubicBezTo>
                  <a:cubicBezTo>
                    <a:pt x="994546" y="1200188"/>
                    <a:pt x="1001214" y="1371638"/>
                    <a:pt x="1001214" y="1403070"/>
                  </a:cubicBezTo>
                  <a:cubicBezTo>
                    <a:pt x="1001214" y="1418310"/>
                    <a:pt x="994546" y="1449743"/>
                    <a:pt x="972639" y="1440218"/>
                  </a:cubicBezTo>
                  <a:cubicBezTo>
                    <a:pt x="948826" y="1436408"/>
                    <a:pt x="953589" y="1413548"/>
                    <a:pt x="956446" y="1394498"/>
                  </a:cubicBezTo>
                  <a:cubicBezTo>
                    <a:pt x="954541" y="1360208"/>
                    <a:pt x="954541" y="1331633"/>
                    <a:pt x="954541" y="1300200"/>
                  </a:cubicBezTo>
                  <a:close/>
                </a:path>
              </a:pathLst>
            </a:custGeom>
            <a:solidFill>
              <a:srgbClr val="44B5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Chevron 2">
            <a:extLst>
              <a:ext uri="{FF2B5EF4-FFF2-40B4-BE49-F238E27FC236}">
                <a16:creationId xmlns:a16="http://schemas.microsoft.com/office/drawing/2014/main" id="{CF8CA126-31F4-4664-945F-ABF5D04E9E9D}"/>
              </a:ext>
            </a:extLst>
          </p:cNvPr>
          <p:cNvSpPr/>
          <p:nvPr/>
        </p:nvSpPr>
        <p:spPr>
          <a:xfrm rot="5400000">
            <a:off x="4088455" y="1891867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Chevron 2">
            <a:extLst>
              <a:ext uri="{FF2B5EF4-FFF2-40B4-BE49-F238E27FC236}">
                <a16:creationId xmlns:a16="http://schemas.microsoft.com/office/drawing/2014/main" id="{ED906611-B0F1-4ABF-BDE6-5E49D1C9D120}"/>
              </a:ext>
            </a:extLst>
          </p:cNvPr>
          <p:cNvSpPr/>
          <p:nvPr/>
        </p:nvSpPr>
        <p:spPr>
          <a:xfrm rot="5400000">
            <a:off x="4088453" y="4123050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966D38C-A43A-49B6-A338-E17B5ADC83B9}"/>
              </a:ext>
            </a:extLst>
          </p:cNvPr>
          <p:cNvSpPr/>
          <p:nvPr/>
        </p:nvSpPr>
        <p:spPr>
          <a:xfrm>
            <a:off x="4463819" y="1741489"/>
            <a:ext cx="662473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Améliorer la prise en charge des clients.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522B0-712B-4438-AE68-196C68EF522D}"/>
              </a:ext>
            </a:extLst>
          </p:cNvPr>
          <p:cNvSpPr/>
          <p:nvPr/>
        </p:nvSpPr>
        <p:spPr>
          <a:xfrm>
            <a:off x="4411391" y="3782408"/>
            <a:ext cx="7513268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Proposer une solution visant à améliorer l’état du service actuel du restaurant.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B4E22-E7B9-C5F2-390B-5948DF2F64D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7273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D4F0F944-7436-49BC-A9FF-DBA6AE1D6B46}"/>
              </a:ext>
            </a:extLst>
          </p:cNvPr>
          <p:cNvGrpSpPr/>
          <p:nvPr/>
        </p:nvGrpSpPr>
        <p:grpSpPr>
          <a:xfrm>
            <a:off x="1206958" y="1864402"/>
            <a:ext cx="9649093" cy="4157023"/>
            <a:chOff x="1341524" y="1864400"/>
            <a:chExt cx="9649093" cy="4157023"/>
          </a:xfrm>
        </p:grpSpPr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B715BE10-24F5-4659-A88E-81134A7A3118}"/>
                </a:ext>
              </a:extLst>
            </p:cNvPr>
            <p:cNvSpPr/>
            <p:nvPr/>
          </p:nvSpPr>
          <p:spPr>
            <a:xfrm>
              <a:off x="9610582" y="311286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A12CAF87-AA5F-4B2D-A092-BDA5F81A4D2E}"/>
                </a:ext>
              </a:extLst>
            </p:cNvPr>
            <p:cNvSpPr/>
            <p:nvPr/>
          </p:nvSpPr>
          <p:spPr>
            <a:xfrm rot="16200000">
              <a:off x="8267958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4C088147-B7AE-4A7B-A009-1AD17DBE72F9}"/>
                </a:ext>
              </a:extLst>
            </p:cNvPr>
            <p:cNvSpPr/>
            <p:nvPr/>
          </p:nvSpPr>
          <p:spPr>
            <a:xfrm rot="16200000">
              <a:off x="5640470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7DB391-5A87-4FCD-9C0F-82DE718DA547}"/>
                </a:ext>
              </a:extLst>
            </p:cNvPr>
            <p:cNvSpPr/>
            <p:nvPr/>
          </p:nvSpPr>
          <p:spPr>
            <a:xfrm rot="16200000">
              <a:off x="3012983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BA2F835D-7271-4CA7-8421-0670299315CD}"/>
                </a:ext>
              </a:extLst>
            </p:cNvPr>
            <p:cNvSpPr/>
            <p:nvPr/>
          </p:nvSpPr>
          <p:spPr>
            <a:xfrm>
              <a:off x="1699239" y="3114393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5C750A-EEE2-4184-BD47-F81DD0D729D4}"/>
                </a:ext>
              </a:extLst>
            </p:cNvPr>
            <p:cNvGrpSpPr/>
            <p:nvPr/>
          </p:nvGrpSpPr>
          <p:grpSpPr>
            <a:xfrm>
              <a:off x="1341524" y="1864400"/>
              <a:ext cx="1739890" cy="1739890"/>
              <a:chOff x="1763688" y="2492896"/>
              <a:chExt cx="1512168" cy="151216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FFA819-E300-455B-8896-4500158326F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3">
                <a:extLst>
                  <a:ext uri="{FF2B5EF4-FFF2-40B4-BE49-F238E27FC236}">
                    <a16:creationId xmlns:a16="http://schemas.microsoft.com/office/drawing/2014/main" id="{9DFECC8D-8B1A-4E05-A94E-39C078163F4A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186C0E-1D85-4DD2-96F2-45D0DCE728C6}"/>
                </a:ext>
              </a:extLst>
            </p:cNvPr>
            <p:cNvGrpSpPr/>
            <p:nvPr/>
          </p:nvGrpSpPr>
          <p:grpSpPr>
            <a:xfrm>
              <a:off x="1341524" y="4281533"/>
              <a:ext cx="1739890" cy="1739890"/>
              <a:chOff x="1763688" y="2492896"/>
              <a:chExt cx="1512168" cy="151216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A29D9-9DA2-4800-8620-7794D7A7031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3">
                <a:extLst>
                  <a:ext uri="{FF2B5EF4-FFF2-40B4-BE49-F238E27FC236}">
                    <a16:creationId xmlns:a16="http://schemas.microsoft.com/office/drawing/2014/main" id="{5E99A8EE-8804-405D-9BEB-DAA541C5F2D1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124B66-6018-4FB3-9EE0-D6F92ACB7E1F}"/>
                </a:ext>
              </a:extLst>
            </p:cNvPr>
            <p:cNvGrpSpPr/>
            <p:nvPr/>
          </p:nvGrpSpPr>
          <p:grpSpPr>
            <a:xfrm>
              <a:off x="3969012" y="1864400"/>
              <a:ext cx="1739890" cy="1739890"/>
              <a:chOff x="1763688" y="2492896"/>
              <a:chExt cx="1512168" cy="15121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8A91D8F-4D2B-44C0-9D8B-04EBB6A44CB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Oval 3">
                <a:extLst>
                  <a:ext uri="{FF2B5EF4-FFF2-40B4-BE49-F238E27FC236}">
                    <a16:creationId xmlns:a16="http://schemas.microsoft.com/office/drawing/2014/main" id="{F6356BF2-9D9E-40A3-B3AB-02BAFCBEE517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6E4F20-BCBF-48D3-BC15-467B83CEF094}"/>
                </a:ext>
              </a:extLst>
            </p:cNvPr>
            <p:cNvGrpSpPr/>
            <p:nvPr/>
          </p:nvGrpSpPr>
          <p:grpSpPr>
            <a:xfrm>
              <a:off x="6596499" y="1864400"/>
              <a:ext cx="1739890" cy="1739890"/>
              <a:chOff x="1763688" y="2492896"/>
              <a:chExt cx="1512168" cy="151216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92E4061-ECCC-4B1E-AABB-3B7BD6DA223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Oval 3">
                <a:extLst>
                  <a:ext uri="{FF2B5EF4-FFF2-40B4-BE49-F238E27FC236}">
                    <a16:creationId xmlns:a16="http://schemas.microsoft.com/office/drawing/2014/main" id="{C3A1F984-64D4-483C-9215-082C85D07324}"/>
                  </a:ext>
                </a:extLst>
              </p:cNvPr>
              <p:cNvSpPr/>
              <p:nvPr/>
            </p:nvSpPr>
            <p:spPr>
              <a:xfrm>
                <a:off x="1835696" y="2584258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91779B-8D9A-4E32-AE1C-FD91DFDF9B12}"/>
                </a:ext>
              </a:extLst>
            </p:cNvPr>
            <p:cNvGrpSpPr/>
            <p:nvPr/>
          </p:nvGrpSpPr>
          <p:grpSpPr>
            <a:xfrm>
              <a:off x="9223985" y="1864400"/>
              <a:ext cx="1739890" cy="1739890"/>
              <a:chOff x="1763688" y="2492896"/>
              <a:chExt cx="1512168" cy="151216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B7C3DB7-CBCD-42F3-A9AA-CFD3F95E1C27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Oval 3">
                <a:extLst>
                  <a:ext uri="{FF2B5EF4-FFF2-40B4-BE49-F238E27FC236}">
                    <a16:creationId xmlns:a16="http://schemas.microsoft.com/office/drawing/2014/main" id="{630D1DED-58E1-49FF-861B-B1A1F0E4E179}"/>
                  </a:ext>
                </a:extLst>
              </p:cNvPr>
              <p:cNvSpPr/>
              <p:nvPr/>
            </p:nvSpPr>
            <p:spPr>
              <a:xfrm>
                <a:off x="1826760" y="2564903"/>
                <a:ext cx="1368969" cy="140707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F7C618-13CB-4F6E-9256-269EB62BD76C}"/>
                </a:ext>
              </a:extLst>
            </p:cNvPr>
            <p:cNvGrpSpPr/>
            <p:nvPr/>
          </p:nvGrpSpPr>
          <p:grpSpPr>
            <a:xfrm>
              <a:off x="9250727" y="4278479"/>
              <a:ext cx="1739890" cy="1739890"/>
              <a:chOff x="1858938" y="2492896"/>
              <a:chExt cx="1512168" cy="15121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9739D9-2ACA-4FC9-AD78-A450F3C6C0F7}"/>
                  </a:ext>
                </a:extLst>
              </p:cNvPr>
              <p:cNvSpPr/>
              <p:nvPr/>
            </p:nvSpPr>
            <p:spPr>
              <a:xfrm>
                <a:off x="185893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" name="Oval 3">
                <a:extLst>
                  <a:ext uri="{FF2B5EF4-FFF2-40B4-BE49-F238E27FC236}">
                    <a16:creationId xmlns:a16="http://schemas.microsoft.com/office/drawing/2014/main" id="{5EEAF3A3-1576-4DEB-BF7E-A4BADB51DFF2}"/>
                  </a:ext>
                </a:extLst>
              </p:cNvPr>
              <p:cNvSpPr/>
              <p:nvPr/>
            </p:nvSpPr>
            <p:spPr>
              <a:xfrm>
                <a:off x="193094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77EB7AA2-E377-4D5B-A795-0D5309143BE2}"/>
              </a:ext>
            </a:extLst>
          </p:cNvPr>
          <p:cNvSpPr/>
          <p:nvPr/>
        </p:nvSpPr>
        <p:spPr>
          <a:xfrm>
            <a:off x="1063233" y="1729929"/>
            <a:ext cx="1728192" cy="1728192"/>
          </a:xfrm>
          <a:prstGeom prst="arc">
            <a:avLst>
              <a:gd name="adj1" fmla="val 10898698"/>
              <a:gd name="adj2" fmla="val 16218329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2AC57C7-44D7-418E-B5F0-D3D23FA204B3}"/>
              </a:ext>
            </a:extLst>
          </p:cNvPr>
          <p:cNvSpPr/>
          <p:nvPr/>
        </p:nvSpPr>
        <p:spPr>
          <a:xfrm>
            <a:off x="9238171" y="1729929"/>
            <a:ext cx="1728192" cy="1728192"/>
          </a:xfrm>
          <a:prstGeom prst="arc">
            <a:avLst>
              <a:gd name="adj1" fmla="val 16173263"/>
              <a:gd name="adj2" fmla="val 912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9" name="Up Arrow 32">
            <a:extLst>
              <a:ext uri="{FF2B5EF4-FFF2-40B4-BE49-F238E27FC236}">
                <a16:creationId xmlns:a16="http://schemas.microsoft.com/office/drawing/2014/main" id="{9D623BC6-3EEE-4CC2-B17D-05FEE8EB6ED3}"/>
              </a:ext>
            </a:extLst>
          </p:cNvPr>
          <p:cNvSpPr/>
          <p:nvPr/>
        </p:nvSpPr>
        <p:spPr>
          <a:xfrm>
            <a:off x="3337905" y="4767642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Up Arrow 33">
            <a:extLst>
              <a:ext uri="{FF2B5EF4-FFF2-40B4-BE49-F238E27FC236}">
                <a16:creationId xmlns:a16="http://schemas.microsoft.com/office/drawing/2014/main" id="{E9925F54-0F56-486F-891F-47588A4EFC8E}"/>
              </a:ext>
            </a:extLst>
          </p:cNvPr>
          <p:cNvSpPr/>
          <p:nvPr/>
        </p:nvSpPr>
        <p:spPr>
          <a:xfrm rot="10800000">
            <a:off x="7984533" y="4767641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38B4D1-B635-43E0-8DC1-B9F3DDBD7364}"/>
              </a:ext>
            </a:extLst>
          </p:cNvPr>
          <p:cNvSpPr txBox="1"/>
          <p:nvPr/>
        </p:nvSpPr>
        <p:spPr>
          <a:xfrm>
            <a:off x="2322961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02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68626-F56B-4737-873F-D57ACC2310E6}"/>
              </a:ext>
            </a:extLst>
          </p:cNvPr>
          <p:cNvSpPr txBox="1"/>
          <p:nvPr/>
        </p:nvSpPr>
        <p:spPr>
          <a:xfrm>
            <a:off x="2322961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01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D2AD55-A304-4DFE-A34E-910D60AE9074}"/>
              </a:ext>
            </a:extLst>
          </p:cNvPr>
          <p:cNvSpPr txBox="1"/>
          <p:nvPr/>
        </p:nvSpPr>
        <p:spPr>
          <a:xfrm>
            <a:off x="4959154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03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488A48-8DF5-4D30-9C21-D45A6001EA2F}"/>
              </a:ext>
            </a:extLst>
          </p:cNvPr>
          <p:cNvSpPr txBox="1"/>
          <p:nvPr/>
        </p:nvSpPr>
        <p:spPr>
          <a:xfrm>
            <a:off x="7595348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04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7DE66A-E514-4B1B-8694-910BEBE3BAE4}"/>
              </a:ext>
            </a:extLst>
          </p:cNvPr>
          <p:cNvSpPr txBox="1"/>
          <p:nvPr/>
        </p:nvSpPr>
        <p:spPr>
          <a:xfrm>
            <a:off x="10160181" y="3092907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05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3B9276-4B25-40D4-9532-D66C99FE7CD8}"/>
              </a:ext>
            </a:extLst>
          </p:cNvPr>
          <p:cNvSpPr txBox="1"/>
          <p:nvPr/>
        </p:nvSpPr>
        <p:spPr>
          <a:xfrm>
            <a:off x="10231540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06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9" name="Graphic 1">
            <a:extLst>
              <a:ext uri="{FF2B5EF4-FFF2-40B4-BE49-F238E27FC236}">
                <a16:creationId xmlns:a16="http://schemas.microsoft.com/office/drawing/2014/main" id="{4BE504F5-48FA-4A2A-BD41-135C17576A06}"/>
              </a:ext>
            </a:extLst>
          </p:cNvPr>
          <p:cNvSpPr/>
          <p:nvPr/>
        </p:nvSpPr>
        <p:spPr>
          <a:xfrm>
            <a:off x="4626633" y="3973230"/>
            <a:ext cx="2935904" cy="2045140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1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pPr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C8E492-E8E2-4907-B7FE-5EC20B27D935}"/>
              </a:ext>
            </a:extLst>
          </p:cNvPr>
          <p:cNvSpPr/>
          <p:nvPr/>
        </p:nvSpPr>
        <p:spPr>
          <a:xfrm>
            <a:off x="1299335" y="4594425"/>
            <a:ext cx="1574187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du langage C# .NET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C38A847-ED16-49B2-B2DA-7F91B5BA5FDE}"/>
              </a:ext>
            </a:extLst>
          </p:cNvPr>
          <p:cNvSpPr/>
          <p:nvPr/>
        </p:nvSpPr>
        <p:spPr>
          <a:xfrm>
            <a:off x="1340644" y="2204175"/>
            <a:ext cx="15741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pools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84E23A-551E-47E6-A936-30B5552EE35B}"/>
              </a:ext>
            </a:extLst>
          </p:cNvPr>
          <p:cNvSpPr/>
          <p:nvPr/>
        </p:nvSpPr>
        <p:spPr>
          <a:xfrm>
            <a:off x="9223788" y="4591136"/>
            <a:ext cx="157418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Utilisation des diagrammes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8E9A15-FE3C-4C9B-B867-76F6240792BC}"/>
              </a:ext>
            </a:extLst>
          </p:cNvPr>
          <p:cNvSpPr/>
          <p:nvPr/>
        </p:nvSpPr>
        <p:spPr>
          <a:xfrm>
            <a:off x="6550686" y="2268841"/>
            <a:ext cx="1550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DP (Design Pattern)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989758-4AE2-4B04-AA44-CFD01FE9DB46}"/>
              </a:ext>
            </a:extLst>
          </p:cNvPr>
          <p:cNvSpPr/>
          <p:nvPr/>
        </p:nvSpPr>
        <p:spPr>
          <a:xfrm>
            <a:off x="9192529" y="2099223"/>
            <a:ext cx="1474795" cy="1508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 Git et du TDD(Test Driven </a:t>
            </a:r>
          </a:p>
          <a:p>
            <a:r>
              <a:rPr lang="fr-FR" sz="1467" dirty="0" err="1">
                <a:solidFill>
                  <a:srgbClr val="222222"/>
                </a:solidFill>
                <a:latin typeface="Bahnschrift" panose="020B0502040204020203" pitchFamily="34" charset="0"/>
              </a:rPr>
              <a:t>Development</a:t>
            </a:r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)</a:t>
            </a:r>
          </a:p>
          <a:p>
            <a:endParaRPr lang="fr-FR" sz="1867" dirty="0">
              <a:solidFill>
                <a:srgbClr val="222222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32287-FA56-4E5E-98E2-6277ACCCADE3}"/>
              </a:ext>
            </a:extLst>
          </p:cNvPr>
          <p:cNvSpPr/>
          <p:nvPr/>
        </p:nvSpPr>
        <p:spPr>
          <a:xfrm>
            <a:off x="3832572" y="2296564"/>
            <a:ext cx="1849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Base de données de stocks en </a:t>
            </a:r>
          </a:p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SQL Serveur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099D23-ED24-4F61-B6AA-F2CEAB5CF471}"/>
              </a:ext>
            </a:extLst>
          </p:cNvPr>
          <p:cNvSpPr txBox="1"/>
          <p:nvPr/>
        </p:nvSpPr>
        <p:spPr>
          <a:xfrm>
            <a:off x="3560792" y="220454"/>
            <a:ext cx="49357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CONTRAINTES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49A108-2AEC-71ED-4578-9AD0F0B7681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451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712</Words>
  <Application>Microsoft Office PowerPoint</Application>
  <PresentationFormat>Grand écran</PresentationFormat>
  <Paragraphs>200</Paragraphs>
  <Slides>34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7" baseType="lpstr">
      <vt:lpstr>Arial</vt:lpstr>
      <vt:lpstr>Bahnschrift</vt:lpstr>
      <vt:lpstr>Berlin Sans FB Demi</vt:lpstr>
      <vt:lpstr>Bernard MT Condensed</vt:lpstr>
      <vt:lpstr>Blackadder ITC</vt:lpstr>
      <vt:lpstr>Calibri</vt:lpstr>
      <vt:lpstr>Calibri Light</vt:lpstr>
      <vt:lpstr>Candara</vt:lpstr>
      <vt:lpstr>Candara-Bold</vt:lpstr>
      <vt:lpstr>CenturySchoolbook</vt:lpstr>
      <vt:lpstr>Open Sans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DIAGRAMMES DE CLASSE</vt:lpstr>
      <vt:lpstr>DIAGRAMMES DE CLASSE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SIMULATION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 tony</dc:creator>
  <cp:lastModifiedBy>yann tony</cp:lastModifiedBy>
  <cp:revision>10</cp:revision>
  <dcterms:created xsi:type="dcterms:W3CDTF">2022-12-02T01:54:40Z</dcterms:created>
  <dcterms:modified xsi:type="dcterms:W3CDTF">2022-12-02T09:48:29Z</dcterms:modified>
</cp:coreProperties>
</file>